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5"/>
  </p:handoutMasterIdLst>
  <p:sldIdLst>
    <p:sldId id="493" r:id="rId3"/>
    <p:sldId id="458" r:id="rId5"/>
    <p:sldId id="520" r:id="rId6"/>
    <p:sldId id="526" r:id="rId7"/>
    <p:sldId id="524" r:id="rId8"/>
    <p:sldId id="525" r:id="rId9"/>
    <p:sldId id="519" r:id="rId10"/>
    <p:sldId id="527" r:id="rId11"/>
    <p:sldId id="528" r:id="rId12"/>
    <p:sldId id="529" r:id="rId13"/>
    <p:sldId id="521" r:id="rId14"/>
    <p:sldId id="522" r:id="rId15"/>
    <p:sldId id="523" r:id="rId16"/>
    <p:sldId id="531" r:id="rId17"/>
    <p:sldId id="532" r:id="rId18"/>
    <p:sldId id="534" r:id="rId19"/>
    <p:sldId id="535" r:id="rId20"/>
    <p:sldId id="536" r:id="rId21"/>
    <p:sldId id="537" r:id="rId22"/>
    <p:sldId id="538" r:id="rId23"/>
    <p:sldId id="530" r:id="rId24"/>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0" userDrawn="1">
          <p15:clr>
            <a:srgbClr val="A4A3A4"/>
          </p15:clr>
        </p15:guide>
        <p15:guide id="2" pos="3840" userDrawn="1">
          <p15:clr>
            <a:srgbClr val="A4A3A4"/>
          </p15:clr>
        </p15:guide>
        <p15:guide id="3" pos="14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9B0D14"/>
    <a:srgbClr val="BC5D61"/>
    <a:srgbClr val="C6C7CB"/>
    <a:srgbClr val="BEBFC3"/>
    <a:srgbClr val="0033CC"/>
    <a:srgbClr val="CD9127"/>
    <a:srgbClr val="60080C"/>
    <a:srgbClr val="FCDCDE"/>
    <a:srgbClr val="F9B5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19" autoAdjust="0"/>
    <p:restoredTop sz="94817" autoAdjust="0"/>
  </p:normalViewPr>
  <p:slideViewPr>
    <p:cSldViewPr snapToGrid="0" showGuides="1">
      <p:cViewPr varScale="1">
        <p:scale>
          <a:sx n="108" d="100"/>
          <a:sy n="108" d="100"/>
        </p:scale>
        <p:origin x="1146" y="120"/>
      </p:cViewPr>
      <p:guideLst>
        <p:guide orient="horz" pos="2220"/>
        <p:guide pos="3840"/>
        <p:guide pos="1467"/>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0"/>
    </p:cViewPr>
  </p:sorterViewPr>
  <p:notesViewPr>
    <p:cSldViewPr snapToGrid="0">
      <p:cViewPr varScale="1">
        <p:scale>
          <a:sx n="84" d="100"/>
          <a:sy n="84" d="100"/>
        </p:scale>
        <p:origin x="3828"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8.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15D68A-C9EE-4DB2-A6F8-B810BB6A2D8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AE9AA3-FC04-49C0-9E86-4D7EC0F81D7C}"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118E9-E82C-42B0-A109-929B02C3878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A712A-FD8E-4D24-A708-D217C50E19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8" name="图片 87"/>
          <p:cNvPicPr>
            <a:picLocks noChangeAspect="1"/>
          </p:cNvPicPr>
          <p:nvPr userDrawn="1"/>
        </p:nvPicPr>
        <p:blipFill>
          <a:blip r:embed="rId2">
            <a:extLst>
              <a:ext uri="{28A0092B-C50C-407E-A947-70E740481C1C}">
                <a14:useLocalDpi xmlns:a14="http://schemas.microsoft.com/office/drawing/2010/main" val="0"/>
              </a:ext>
            </a:extLst>
          </a:blip>
          <a:srcRect t="10149" b="10149"/>
          <a:stretch>
            <a:fillRect/>
          </a:stretch>
        </p:blipFill>
        <p:spPr>
          <a:xfrm>
            <a:off x="-3" y="0"/>
            <a:ext cx="12192000" cy="6478168"/>
          </a:xfrm>
          <a:custGeom>
            <a:avLst/>
            <a:gdLst>
              <a:gd name="connsiteX0" fmla="*/ 0 w 12192000"/>
              <a:gd name="connsiteY0" fmla="*/ 0 h 6478168"/>
              <a:gd name="connsiteX1" fmla="*/ 12192000 w 12192000"/>
              <a:gd name="connsiteY1" fmla="*/ 0 h 6478168"/>
              <a:gd name="connsiteX2" fmla="*/ 12192000 w 12192000"/>
              <a:gd name="connsiteY2" fmla="*/ 6478168 h 6478168"/>
              <a:gd name="connsiteX3" fmla="*/ 11848892 w 12192000"/>
              <a:gd name="connsiteY3" fmla="*/ 6440768 h 6478168"/>
              <a:gd name="connsiteX4" fmla="*/ 6096001 w 12192000"/>
              <a:gd name="connsiteY4" fmla="*/ 6204693 h 6478168"/>
              <a:gd name="connsiteX5" fmla="*/ 343111 w 12192000"/>
              <a:gd name="connsiteY5" fmla="*/ 6440768 h 6478168"/>
              <a:gd name="connsiteX6" fmla="*/ 0 w 12192000"/>
              <a:gd name="connsiteY6" fmla="*/ 6478168 h 64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8">
                <a:moveTo>
                  <a:pt x="0" y="0"/>
                </a:moveTo>
                <a:lnTo>
                  <a:pt x="12192000" y="0"/>
                </a:lnTo>
                <a:lnTo>
                  <a:pt x="12192000" y="6478168"/>
                </a:lnTo>
                <a:lnTo>
                  <a:pt x="11848892" y="6440768"/>
                </a:lnTo>
                <a:cubicBezTo>
                  <a:pt x="10376599" y="6294909"/>
                  <a:pt x="8342645" y="6204693"/>
                  <a:pt x="6096001" y="6204693"/>
                </a:cubicBezTo>
                <a:cubicBezTo>
                  <a:pt x="3849358" y="6204693"/>
                  <a:pt x="1815404" y="6294909"/>
                  <a:pt x="343111" y="6440768"/>
                </a:cubicBezTo>
                <a:lnTo>
                  <a:pt x="0" y="6478168"/>
                </a:lnTo>
                <a:close/>
              </a:path>
            </a:pathLst>
          </a:custGeom>
        </p:spPr>
      </p:pic>
      <p:sp>
        <p:nvSpPr>
          <p:cNvPr id="89" name="任意多边形: 形状 88"/>
          <p:cNvSpPr/>
          <p:nvPr userDrawn="1"/>
        </p:nvSpPr>
        <p:spPr>
          <a:xfrm>
            <a:off x="0" y="-3556"/>
            <a:ext cx="12192000" cy="6478167"/>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9" name="组合 58"/>
          <p:cNvGrpSpPr/>
          <p:nvPr userDrawn="1"/>
        </p:nvGrpSpPr>
        <p:grpSpPr>
          <a:xfrm>
            <a:off x="4936352" y="6468762"/>
            <a:ext cx="2319296" cy="261610"/>
            <a:chOff x="4936352" y="6468762"/>
            <a:chExt cx="2319296" cy="261610"/>
          </a:xfrm>
        </p:grpSpPr>
        <p:sp>
          <p:nvSpPr>
            <p:cNvPr id="60" name="文本框 59"/>
            <p:cNvSpPr txBox="1"/>
            <p:nvPr userDrawn="1"/>
          </p:nvSpPr>
          <p:spPr>
            <a:xfrm>
              <a:off x="5245448" y="6468762"/>
              <a:ext cx="1701107" cy="261610"/>
            </a:xfrm>
            <a:prstGeom prst="rect">
              <a:avLst/>
            </a:prstGeom>
            <a:noFill/>
          </p:spPr>
          <p:txBody>
            <a:bodyPr wrap="none" rtlCol="0">
              <a:spAutoFit/>
            </a:bodyPr>
            <a:lstStyle/>
            <a:p>
              <a:pPr algn="ctr"/>
              <a:r>
                <a:rPr lang="zh-CN" altLang="en-US" sz="1100" spc="300" dirty="0">
                  <a:solidFill>
                    <a:schemeClr val="accent1"/>
                  </a:solidFill>
                  <a:latin typeface="+mn-ea"/>
                  <a:ea typeface="+mn-ea"/>
                </a:rPr>
                <a:t>志存高远 责任为先</a:t>
              </a:r>
              <a:endParaRPr lang="zh-CN" altLang="en-US" sz="1100" spc="300" dirty="0">
                <a:solidFill>
                  <a:schemeClr val="accent1"/>
                </a:solidFill>
                <a:latin typeface="+mn-ea"/>
                <a:ea typeface="+mn-ea"/>
              </a:endParaRPr>
            </a:p>
          </p:txBody>
        </p:sp>
        <p:grpSp>
          <p:nvGrpSpPr>
            <p:cNvPr id="61" name="组合 60"/>
            <p:cNvGrpSpPr/>
            <p:nvPr userDrawn="1"/>
          </p:nvGrpSpPr>
          <p:grpSpPr>
            <a:xfrm>
              <a:off x="4936352" y="6592514"/>
              <a:ext cx="2319296" cy="0"/>
              <a:chOff x="4913990" y="6592514"/>
              <a:chExt cx="2319296" cy="0"/>
            </a:xfrm>
          </p:grpSpPr>
          <p:cxnSp>
            <p:nvCxnSpPr>
              <p:cNvPr id="62" name="直接连接符 61"/>
              <p:cNvCxnSpPr/>
              <p:nvPr userDrawn="1"/>
            </p:nvCxnSpPr>
            <p:spPr>
              <a:xfrm>
                <a:off x="4913990"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a:off x="6941744"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90" name="任意多边形: 形状 89"/>
          <p:cNvSpPr/>
          <p:nvPr userDrawn="1"/>
        </p:nvSpPr>
        <p:spPr>
          <a:xfrm>
            <a:off x="91440" y="89076"/>
            <a:ext cx="12009120" cy="6300016"/>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p:cNvSpPr/>
          <p:nvPr userDrawn="1"/>
        </p:nvSpPr>
        <p:spPr>
          <a:xfrm>
            <a:off x="-1" y="2575973"/>
            <a:ext cx="12191999" cy="1706055"/>
          </a:xfrm>
          <a:prstGeom prst="rect">
            <a:avLst/>
          </a:prstGeom>
          <a:solidFill>
            <a:schemeClr val="bg1"/>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17634" y="705030"/>
            <a:ext cx="4756725" cy="124611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一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2344"/>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2885"/>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userDrawn="1"/>
        </p:nvSpPr>
        <p:spPr>
          <a:xfrm>
            <a:off x="1018572" y="2305298"/>
            <a:ext cx="10154856" cy="2801394"/>
          </a:xfrm>
          <a:prstGeom prst="rect">
            <a:avLst/>
          </a:prstGeom>
          <a:solidFill>
            <a:srgbClr val="FF99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018572" y="2418950"/>
            <a:ext cx="10154856" cy="2801394"/>
          </a:xfrm>
          <a:prstGeom prst="rect">
            <a:avLst/>
          </a:prstGeom>
          <a:solidFill>
            <a:schemeClr val="bg2"/>
          </a:solidFill>
          <a:ln>
            <a:noFill/>
          </a:ln>
          <a:effectLst>
            <a:outerShdw blurRad="292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半闭框 54"/>
          <p:cNvSpPr/>
          <p:nvPr userDrawn="1"/>
        </p:nvSpPr>
        <p:spPr>
          <a:xfrm rot="5400000">
            <a:off x="10259028" y="2305298"/>
            <a:ext cx="914400" cy="914400"/>
          </a:xfrm>
          <a:prstGeom prst="halfFrame">
            <a:avLst>
              <a:gd name="adj1" fmla="val 18000"/>
              <a:gd name="adj2" fmla="val 19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半闭框 56"/>
          <p:cNvSpPr/>
          <p:nvPr userDrawn="1"/>
        </p:nvSpPr>
        <p:spPr>
          <a:xfrm rot="16200000">
            <a:off x="1018572" y="4323148"/>
            <a:ext cx="914400" cy="914400"/>
          </a:xfrm>
          <a:prstGeom prst="halfFrame">
            <a:avLst>
              <a:gd name="adj1" fmla="val 18000"/>
              <a:gd name="adj2" fmla="val 19333"/>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图片占位符 57"/>
          <p:cNvSpPr>
            <a:spLocks noGrp="1"/>
          </p:cNvSpPr>
          <p:nvPr>
            <p:ph type="pic" sz="quarter" idx="13"/>
          </p:nvPr>
        </p:nvSpPr>
        <p:spPr>
          <a:xfrm>
            <a:off x="1400538" y="1875100"/>
            <a:ext cx="3067291" cy="3750197"/>
          </a:xfrm>
          <a:custGeom>
            <a:avLst/>
            <a:gdLst>
              <a:gd name="connsiteX0" fmla="*/ 0 w 3067291"/>
              <a:gd name="connsiteY0" fmla="*/ 0 h 3750197"/>
              <a:gd name="connsiteX1" fmla="*/ 3067291 w 3067291"/>
              <a:gd name="connsiteY1" fmla="*/ 0 h 3750197"/>
              <a:gd name="connsiteX2" fmla="*/ 3067291 w 3067291"/>
              <a:gd name="connsiteY2" fmla="*/ 3750197 h 3750197"/>
              <a:gd name="connsiteX3" fmla="*/ 0 w 3067291"/>
              <a:gd name="connsiteY3" fmla="*/ 3750197 h 3750197"/>
            </a:gdLst>
            <a:ahLst/>
            <a:cxnLst>
              <a:cxn ang="0">
                <a:pos x="connsiteX0" y="connsiteY0"/>
              </a:cxn>
              <a:cxn ang="0">
                <a:pos x="connsiteX1" y="connsiteY1"/>
              </a:cxn>
              <a:cxn ang="0">
                <a:pos x="connsiteX2" y="connsiteY2"/>
              </a:cxn>
              <a:cxn ang="0">
                <a:pos x="connsiteX3" y="connsiteY3"/>
              </a:cxn>
            </a:cxnLst>
            <a:rect l="l" t="t" r="r" b="b"/>
            <a:pathLst>
              <a:path w="3067291" h="3750197">
                <a:moveTo>
                  <a:pt x="0" y="0"/>
                </a:moveTo>
                <a:lnTo>
                  <a:pt x="3067291" y="0"/>
                </a:lnTo>
                <a:lnTo>
                  <a:pt x="3067291" y="3750197"/>
                </a:lnTo>
                <a:lnTo>
                  <a:pt x="0" y="3750197"/>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9" name="矩形 58"/>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六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userDrawn="1"/>
        </p:nvSpPr>
        <p:spPr>
          <a:xfrm>
            <a:off x="0" y="4328452"/>
            <a:ext cx="12192000" cy="2529548"/>
          </a:xfrm>
          <a:custGeom>
            <a:avLst/>
            <a:gdLst>
              <a:gd name="connsiteX0" fmla="*/ 6096000 w 12192000"/>
              <a:gd name="connsiteY0" fmla="*/ 0 h 2529548"/>
              <a:gd name="connsiteX1" fmla="*/ 12136682 w 12192000"/>
              <a:gd name="connsiteY1" fmla="*/ 669550 h 2529548"/>
              <a:gd name="connsiteX2" fmla="*/ 12192000 w 12192000"/>
              <a:gd name="connsiteY2" fmla="*/ 686936 h 2529548"/>
              <a:gd name="connsiteX3" fmla="*/ 12192000 w 12192000"/>
              <a:gd name="connsiteY3" fmla="*/ 2529548 h 2529548"/>
              <a:gd name="connsiteX4" fmla="*/ 0 w 12192000"/>
              <a:gd name="connsiteY4" fmla="*/ 2529548 h 2529548"/>
              <a:gd name="connsiteX5" fmla="*/ 0 w 12192000"/>
              <a:gd name="connsiteY5" fmla="*/ 686936 h 2529548"/>
              <a:gd name="connsiteX6" fmla="*/ 55319 w 12192000"/>
              <a:gd name="connsiteY6" fmla="*/ 669550 h 2529548"/>
              <a:gd name="connsiteX7" fmla="*/ 6096000 w 12192000"/>
              <a:gd name="connsiteY7" fmla="*/ 0 h 252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29548">
                <a:moveTo>
                  <a:pt x="6096000" y="0"/>
                </a:moveTo>
                <a:cubicBezTo>
                  <a:pt x="8527935" y="0"/>
                  <a:pt x="10700860" y="260639"/>
                  <a:pt x="12136682" y="669550"/>
                </a:cubicBezTo>
                <a:lnTo>
                  <a:pt x="12192000" y="686936"/>
                </a:lnTo>
                <a:lnTo>
                  <a:pt x="12192000" y="2529548"/>
                </a:lnTo>
                <a:lnTo>
                  <a:pt x="0" y="2529548"/>
                </a:lnTo>
                <a:lnTo>
                  <a:pt x="0" y="686936"/>
                </a:lnTo>
                <a:lnTo>
                  <a:pt x="55319" y="669550"/>
                </a:lnTo>
                <a:cubicBezTo>
                  <a:pt x="1491140" y="260639"/>
                  <a:pt x="3664065" y="0"/>
                  <a:pt x="6096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平行四边形 78"/>
          <p:cNvSpPr/>
          <p:nvPr userDrawn="1"/>
        </p:nvSpPr>
        <p:spPr>
          <a:xfrm>
            <a:off x="1610623" y="1647185"/>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图片占位符 60"/>
          <p:cNvSpPr>
            <a:spLocks noGrp="1"/>
          </p:cNvSpPr>
          <p:nvPr>
            <p:ph type="pic" sz="quarter" idx="13"/>
          </p:nvPr>
        </p:nvSpPr>
        <p:spPr>
          <a:xfrm>
            <a:off x="613458"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80" name="平行四边形 79"/>
          <p:cNvSpPr/>
          <p:nvPr userDrawn="1"/>
        </p:nvSpPr>
        <p:spPr>
          <a:xfrm>
            <a:off x="3233819"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p:cNvSpPr>
            <a:spLocks noGrp="1"/>
          </p:cNvSpPr>
          <p:nvPr>
            <p:ph type="pic" sz="quarter" idx="14"/>
          </p:nvPr>
        </p:nvSpPr>
        <p:spPr>
          <a:xfrm>
            <a:off x="2245489" y="2886437"/>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平行四边形 80"/>
          <p:cNvSpPr/>
          <p:nvPr userDrawn="1"/>
        </p:nvSpPr>
        <p:spPr>
          <a:xfrm>
            <a:off x="5218234"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图片占位符 66"/>
          <p:cNvSpPr>
            <a:spLocks noGrp="1"/>
          </p:cNvSpPr>
          <p:nvPr>
            <p:ph type="pic" sz="quarter" idx="15"/>
          </p:nvPr>
        </p:nvSpPr>
        <p:spPr>
          <a:xfrm>
            <a:off x="4224759"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平行四边形 81"/>
          <p:cNvSpPr/>
          <p:nvPr userDrawn="1"/>
        </p:nvSpPr>
        <p:spPr>
          <a:xfrm>
            <a:off x="8841110"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图片占位符 72"/>
          <p:cNvSpPr>
            <a:spLocks noGrp="1"/>
          </p:cNvSpPr>
          <p:nvPr>
            <p:ph type="pic" sz="quarter" idx="17"/>
          </p:nvPr>
        </p:nvSpPr>
        <p:spPr>
          <a:xfrm>
            <a:off x="7847634"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3" name="平行四边形 82"/>
          <p:cNvSpPr/>
          <p:nvPr userDrawn="1"/>
        </p:nvSpPr>
        <p:spPr>
          <a:xfrm>
            <a:off x="6869684" y="279963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图片占位符 69"/>
          <p:cNvSpPr>
            <a:spLocks noGrp="1"/>
          </p:cNvSpPr>
          <p:nvPr>
            <p:ph type="pic" sz="quarter" idx="16"/>
          </p:nvPr>
        </p:nvSpPr>
        <p:spPr>
          <a:xfrm>
            <a:off x="5883798" y="2898011"/>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4" name="平行四边形 83"/>
          <p:cNvSpPr/>
          <p:nvPr userDrawn="1"/>
        </p:nvSpPr>
        <p:spPr>
          <a:xfrm>
            <a:off x="10466581"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图片占位符 75"/>
          <p:cNvSpPr>
            <a:spLocks noGrp="1"/>
          </p:cNvSpPr>
          <p:nvPr>
            <p:ph type="pic" sz="quarter" idx="18"/>
          </p:nvPr>
        </p:nvSpPr>
        <p:spPr>
          <a:xfrm>
            <a:off x="9483524" y="289801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86" name="直接连接符 85"/>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9" name="图片 6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四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星形: 六角 61"/>
          <p:cNvSpPr/>
          <p:nvPr userDrawn="1"/>
        </p:nvSpPr>
        <p:spPr>
          <a:xfrm>
            <a:off x="132334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星形: 六角 65"/>
          <p:cNvSpPr/>
          <p:nvPr userDrawn="1"/>
        </p:nvSpPr>
        <p:spPr>
          <a:xfrm>
            <a:off x="132334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图片占位符 64"/>
          <p:cNvSpPr>
            <a:spLocks noGrp="1"/>
          </p:cNvSpPr>
          <p:nvPr>
            <p:ph type="pic" sz="quarter" idx="13"/>
          </p:nvPr>
        </p:nvSpPr>
        <p:spPr>
          <a:xfrm>
            <a:off x="132334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76" name="星形: 六角 75"/>
          <p:cNvSpPr/>
          <p:nvPr userDrawn="1"/>
        </p:nvSpPr>
        <p:spPr>
          <a:xfrm>
            <a:off x="400558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星形: 六角 76"/>
          <p:cNvSpPr/>
          <p:nvPr userDrawn="1"/>
        </p:nvSpPr>
        <p:spPr>
          <a:xfrm>
            <a:off x="400558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图片占位符 77"/>
          <p:cNvSpPr>
            <a:spLocks noGrp="1"/>
          </p:cNvSpPr>
          <p:nvPr>
            <p:ph type="pic" sz="quarter" idx="14"/>
          </p:nvPr>
        </p:nvSpPr>
        <p:spPr>
          <a:xfrm>
            <a:off x="400558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9" name="星形: 六角 78"/>
          <p:cNvSpPr/>
          <p:nvPr userDrawn="1"/>
        </p:nvSpPr>
        <p:spPr>
          <a:xfrm>
            <a:off x="6684326"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六角 79"/>
          <p:cNvSpPr/>
          <p:nvPr userDrawn="1"/>
        </p:nvSpPr>
        <p:spPr>
          <a:xfrm>
            <a:off x="6684326"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图片占位符 80"/>
          <p:cNvSpPr>
            <a:spLocks noGrp="1"/>
          </p:cNvSpPr>
          <p:nvPr>
            <p:ph type="pic" sz="quarter" idx="15"/>
          </p:nvPr>
        </p:nvSpPr>
        <p:spPr>
          <a:xfrm>
            <a:off x="6684326"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星形: 六角 81"/>
          <p:cNvSpPr/>
          <p:nvPr userDrawn="1"/>
        </p:nvSpPr>
        <p:spPr>
          <a:xfrm>
            <a:off x="9359578"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星形: 六角 82"/>
          <p:cNvSpPr/>
          <p:nvPr userDrawn="1"/>
        </p:nvSpPr>
        <p:spPr>
          <a:xfrm>
            <a:off x="9359578"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图片占位符 83"/>
          <p:cNvSpPr>
            <a:spLocks noGrp="1"/>
          </p:cNvSpPr>
          <p:nvPr>
            <p:ph type="pic" sz="quarter" idx="16"/>
          </p:nvPr>
        </p:nvSpPr>
        <p:spPr>
          <a:xfrm>
            <a:off x="9359578"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4" name="矩形 63"/>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8" name="图片 6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407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3126"/>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694481" y="2362754"/>
            <a:ext cx="3704317" cy="3521527"/>
            <a:chOff x="694481" y="2536373"/>
            <a:chExt cx="3704317" cy="3521527"/>
          </a:xfrm>
        </p:grpSpPr>
        <p:sp>
          <p:nvSpPr>
            <p:cNvPr id="58" name="平行四边形 57"/>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232027" y="2362754"/>
            <a:ext cx="3704317" cy="3521527"/>
            <a:chOff x="694481" y="2536373"/>
            <a:chExt cx="3704317" cy="3521527"/>
          </a:xfrm>
        </p:grpSpPr>
        <p:sp>
          <p:nvSpPr>
            <p:cNvPr id="64" name="平行四边形 63"/>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7769574" y="2362754"/>
            <a:ext cx="3704317" cy="3521527"/>
            <a:chOff x="694481" y="2536373"/>
            <a:chExt cx="3704317" cy="3521527"/>
          </a:xfrm>
        </p:grpSpPr>
        <p:sp>
          <p:nvSpPr>
            <p:cNvPr id="69" name="平行四边形 68"/>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图片占位符 70"/>
          <p:cNvSpPr>
            <a:spLocks noGrp="1"/>
          </p:cNvSpPr>
          <p:nvPr>
            <p:ph type="pic" sz="quarter" idx="13"/>
          </p:nvPr>
        </p:nvSpPr>
        <p:spPr>
          <a:xfrm>
            <a:off x="1313352"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2" name="图片占位符 71"/>
          <p:cNvSpPr>
            <a:spLocks noGrp="1"/>
          </p:cNvSpPr>
          <p:nvPr>
            <p:ph type="pic" sz="quarter" idx="14"/>
          </p:nvPr>
        </p:nvSpPr>
        <p:spPr>
          <a:xfrm>
            <a:off x="8386420"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3" name="图片占位符 72"/>
          <p:cNvSpPr>
            <a:spLocks noGrp="1"/>
          </p:cNvSpPr>
          <p:nvPr>
            <p:ph type="pic" sz="quarter" idx="15"/>
          </p:nvPr>
        </p:nvSpPr>
        <p:spPr>
          <a:xfrm>
            <a:off x="4849886"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cxnSp>
        <p:nvCxnSpPr>
          <p:cNvPr id="74" name="直接连接符 73"/>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5" name="图片 7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个人物介绍页">
    <p:spTree>
      <p:nvGrpSpPr>
        <p:cNvPr id="1" name=""/>
        <p:cNvGrpSpPr/>
        <p:nvPr/>
      </p:nvGrpSpPr>
      <p:grpSpPr>
        <a:xfrm>
          <a:off x="0" y="0"/>
          <a:ext cx="0" cy="0"/>
          <a:chOff x="0" y="0"/>
          <a:chExt cx="0" cy="0"/>
        </a:xfrm>
      </p:grpSpPr>
      <p:sp>
        <p:nvSpPr>
          <p:cNvPr id="3" name="矩形 2"/>
          <p:cNvSpPr/>
          <p:nvPr userDrawn="1"/>
        </p:nvSpPr>
        <p:spPr>
          <a:xfrm>
            <a:off x="0" y="534075"/>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321835" y="4726023"/>
            <a:ext cx="9523643" cy="1400498"/>
          </a:xfrm>
          <a:prstGeom prst="rect">
            <a:avLst/>
          </a:prstGeom>
          <a:solidFill>
            <a:srgbClr val="FF9900"/>
          </a:solidFill>
          <a:ln>
            <a:noFill/>
          </a:ln>
          <a:effectLst>
            <a:outerShdw blurRad="457200" dist="381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flipH="1">
            <a:off x="1321835" y="1813592"/>
            <a:ext cx="9548330" cy="4155455"/>
          </a:xfrm>
          <a:custGeom>
            <a:avLst/>
            <a:gdLst>
              <a:gd name="connsiteX0" fmla="*/ 5551166 w 9548330"/>
              <a:gd name="connsiteY0" fmla="*/ 0 h 4155455"/>
              <a:gd name="connsiteX1" fmla="*/ 2527283 w 9548330"/>
              <a:gd name="connsiteY1" fmla="*/ 0 h 4155455"/>
              <a:gd name="connsiteX2" fmla="*/ 2527284 w 9548330"/>
              <a:gd name="connsiteY2" fmla="*/ 1 h 4155455"/>
              <a:gd name="connsiteX3" fmla="*/ 0 w 9548330"/>
              <a:gd name="connsiteY3" fmla="*/ 1 h 4155455"/>
              <a:gd name="connsiteX4" fmla="*/ 0 w 9548330"/>
              <a:gd name="connsiteY4" fmla="*/ 602362 h 4155455"/>
              <a:gd name="connsiteX5" fmla="*/ 0 w 9548330"/>
              <a:gd name="connsiteY5" fmla="*/ 1269230 h 4155455"/>
              <a:gd name="connsiteX6" fmla="*/ 0 w 9548330"/>
              <a:gd name="connsiteY6" fmla="*/ 4155455 h 4155455"/>
              <a:gd name="connsiteX7" fmla="*/ 9548330 w 9548330"/>
              <a:gd name="connsiteY7" fmla="*/ 4155455 h 4155455"/>
              <a:gd name="connsiteX8" fmla="*/ 9548330 w 9548330"/>
              <a:gd name="connsiteY8" fmla="*/ 602362 h 4155455"/>
              <a:gd name="connsiteX9" fmla="*/ 5930503 w 9548330"/>
              <a:gd name="connsiteY9" fmla="*/ 602362 h 415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8330" h="4155455">
                <a:moveTo>
                  <a:pt x="5551166" y="0"/>
                </a:moveTo>
                <a:lnTo>
                  <a:pt x="2527283" y="0"/>
                </a:lnTo>
                <a:lnTo>
                  <a:pt x="2527284" y="1"/>
                </a:lnTo>
                <a:lnTo>
                  <a:pt x="0" y="1"/>
                </a:lnTo>
                <a:lnTo>
                  <a:pt x="0" y="602362"/>
                </a:lnTo>
                <a:lnTo>
                  <a:pt x="0" y="1269230"/>
                </a:lnTo>
                <a:lnTo>
                  <a:pt x="0" y="4155455"/>
                </a:lnTo>
                <a:lnTo>
                  <a:pt x="9548330" y="4155455"/>
                </a:lnTo>
                <a:lnTo>
                  <a:pt x="9548330" y="602362"/>
                </a:lnTo>
                <a:lnTo>
                  <a:pt x="5930503" y="602362"/>
                </a:lnTo>
                <a:close/>
              </a:path>
            </a:pathLst>
          </a:custGeom>
          <a:solidFill>
            <a:schemeClr val="accent1"/>
          </a:solidFill>
          <a:ln>
            <a:noFill/>
          </a:ln>
          <a:effectLst>
            <a:outerShdw blurRad="6731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图片占位符 6"/>
          <p:cNvSpPr>
            <a:spLocks noGrp="1"/>
          </p:cNvSpPr>
          <p:nvPr>
            <p:ph type="pic" sz="quarter" idx="13"/>
          </p:nvPr>
        </p:nvSpPr>
        <p:spPr>
          <a:xfrm>
            <a:off x="1545866" y="1469524"/>
            <a:ext cx="3129322" cy="4499476"/>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55" name="矩形 54"/>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59" name="图片 5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userDrawn="1"/>
        </p:nvCxnSpPr>
        <p:spPr>
          <a:xfrm>
            <a:off x="3516086" y="1840738"/>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a:off x="11335512"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a:off x="3537858"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H="1">
            <a:off x="838200" y="4211054"/>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856488"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8654142"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7" name="图片占位符 6"/>
          <p:cNvSpPr>
            <a:spLocks noGrp="1"/>
          </p:cNvSpPr>
          <p:nvPr>
            <p:ph type="pic" sz="quarter" idx="13"/>
          </p:nvPr>
        </p:nvSpPr>
        <p:spPr>
          <a:xfrm>
            <a:off x="1079635" y="3718568"/>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6" name="图片占位符 6"/>
          <p:cNvSpPr>
            <a:spLocks noGrp="1"/>
          </p:cNvSpPr>
          <p:nvPr>
            <p:ph type="pic" sz="quarter" idx="14"/>
          </p:nvPr>
        </p:nvSpPr>
        <p:spPr>
          <a:xfrm>
            <a:off x="9469319" y="1348252"/>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1" name="矩形 60"/>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7" name="图片 6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4076"/>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65000"/>
                </a:schemeClr>
              </a:solidFill>
              <a:latin typeface="+mj-ea"/>
              <a:ea typeface="+mj-ea"/>
            </a:endParaRPr>
          </a:p>
        </p:txBody>
      </p:sp>
      <p:pic>
        <p:nvPicPr>
          <p:cNvPr id="62" name="图片 6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2" name="图片 6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11" name="矩形 10"/>
          <p:cNvSpPr/>
          <p:nvPr userDrawn="1"/>
        </p:nvSpPr>
        <p:spPr>
          <a:xfrm>
            <a:off x="0" y="-1"/>
            <a:ext cx="12192000" cy="6858001"/>
          </a:xfrm>
          <a:prstGeom prst="rect">
            <a:avLst/>
          </a:prstGeom>
          <a:blipFill dpi="0" rotWithShape="1">
            <a:blip r:embed="rId2">
              <a:alphaModFix amt="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0" y="0"/>
            <a:ext cx="12192000" cy="6858000"/>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bg>
      <p:bgPr>
        <a:solidFill>
          <a:srgbClr val="9B0D14">
            <a:alpha val="90000"/>
          </a:srgb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10256"/>
          <a:stretch>
            <a:fillRect/>
          </a:stretch>
        </p:blipFill>
        <p:spPr>
          <a:xfrm>
            <a:off x="-1" y="-1"/>
            <a:ext cx="12191999" cy="6858001"/>
          </a:xfrm>
          <a:prstGeom prst="rect">
            <a:avLst/>
          </a:prstGeom>
        </p:spPr>
      </p:pic>
      <p:sp>
        <p:nvSpPr>
          <p:cNvPr id="4" name="矩形 3"/>
          <p:cNvSpPr/>
          <p:nvPr userDrawn="1"/>
        </p:nvSpPr>
        <p:spPr>
          <a:xfrm>
            <a:off x="0" y="0"/>
            <a:ext cx="12192000" cy="6857999"/>
          </a:xfrm>
          <a:prstGeom prst="rect">
            <a:avLst/>
          </a:prstGeom>
          <a:gradFill>
            <a:gsLst>
              <a:gs pos="0">
                <a:schemeClr val="accent1"/>
              </a:gs>
              <a:gs pos="100000">
                <a:schemeClr val="accent1">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0" y="1741717"/>
            <a:ext cx="12192000" cy="3294057"/>
            <a:chOff x="0" y="1670588"/>
            <a:chExt cx="12192000" cy="3516825"/>
          </a:xfrm>
        </p:grpSpPr>
        <p:sp>
          <p:nvSpPr>
            <p:cNvPr id="64" name="矩形 63"/>
            <p:cNvSpPr/>
            <p:nvPr userDrawn="1"/>
          </p:nvSpPr>
          <p:spPr>
            <a:xfrm>
              <a:off x="0" y="1670588"/>
              <a:ext cx="12192000" cy="3516825"/>
            </a:xfrm>
            <a:prstGeom prst="rect">
              <a:avLst/>
            </a:prstGeom>
            <a:solidFill>
              <a:srgbClr val="FF9900"/>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0" y="1776046"/>
              <a:ext cx="12192000" cy="3305908"/>
            </a:xfrm>
            <a:prstGeom prst="rect">
              <a:avLst/>
            </a:prstGeom>
            <a:solidFill>
              <a:schemeClr val="bg1"/>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0" name="组合 59"/>
          <p:cNvGrpSpPr/>
          <p:nvPr userDrawn="1"/>
        </p:nvGrpSpPr>
        <p:grpSpPr>
          <a:xfrm>
            <a:off x="4936352" y="6468762"/>
            <a:ext cx="2319296" cy="261610"/>
            <a:chOff x="4936352" y="6468762"/>
            <a:chExt cx="2319296" cy="261610"/>
          </a:xfrm>
        </p:grpSpPr>
        <p:sp>
          <p:nvSpPr>
            <p:cNvPr id="56" name="文本框 55"/>
            <p:cNvSpPr txBox="1"/>
            <p:nvPr userDrawn="1"/>
          </p:nvSpPr>
          <p:spPr>
            <a:xfrm>
              <a:off x="5245451" y="6468762"/>
              <a:ext cx="1701107" cy="261610"/>
            </a:xfrm>
            <a:prstGeom prst="rect">
              <a:avLst/>
            </a:prstGeom>
            <a:noFill/>
          </p:spPr>
          <p:txBody>
            <a:bodyPr wrap="none" rtlCol="0">
              <a:spAutoFit/>
            </a:bodyPr>
            <a:lstStyle/>
            <a:p>
              <a:pPr algn="ctr"/>
              <a:r>
                <a:rPr lang="zh-CN" altLang="en-US" sz="1100" spc="300" dirty="0">
                  <a:solidFill>
                    <a:schemeClr val="bg1"/>
                  </a:solidFill>
                  <a:latin typeface="+mn-ea"/>
                  <a:ea typeface="+mn-ea"/>
                </a:rPr>
                <a:t>志存高远 责任为先</a:t>
              </a:r>
              <a:endParaRPr lang="zh-CN" altLang="en-US" sz="1100" spc="300" dirty="0">
                <a:solidFill>
                  <a:schemeClr val="bg1"/>
                </a:solidFill>
                <a:latin typeface="+mn-ea"/>
                <a:ea typeface="+mn-ea"/>
              </a:endParaRPr>
            </a:p>
          </p:txBody>
        </p:sp>
        <p:grpSp>
          <p:nvGrpSpPr>
            <p:cNvPr id="59" name="组合 58"/>
            <p:cNvGrpSpPr/>
            <p:nvPr userDrawn="1"/>
          </p:nvGrpSpPr>
          <p:grpSpPr>
            <a:xfrm>
              <a:off x="4936352" y="6592514"/>
              <a:ext cx="2319296" cy="0"/>
              <a:chOff x="4913990" y="6592514"/>
              <a:chExt cx="2319296" cy="0"/>
            </a:xfrm>
          </p:grpSpPr>
          <p:cxnSp>
            <p:nvCxnSpPr>
              <p:cNvPr id="57" name="直接连接符 56"/>
              <p:cNvCxnSpPr/>
              <p:nvPr userDrawn="1"/>
            </p:nvCxnSpPr>
            <p:spPr>
              <a:xfrm>
                <a:off x="4913990"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6941744"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7" name="图片 4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1142998" y="1143001"/>
            <a:ext cx="6857999" cy="4572000"/>
          </a:xfrm>
          <a:prstGeom prst="rect">
            <a:avLst/>
          </a:prstGeom>
        </p:spPr>
      </p:pic>
      <p:sp>
        <p:nvSpPr>
          <p:cNvPr id="48" name="矩形 47"/>
          <p:cNvSpPr/>
          <p:nvPr userDrawn="1"/>
        </p:nvSpPr>
        <p:spPr>
          <a:xfrm>
            <a:off x="0" y="0"/>
            <a:ext cx="4572001" cy="6858001"/>
          </a:xfrm>
          <a:prstGeom prst="rect">
            <a:avLst/>
          </a:prstGeom>
          <a:solidFill>
            <a:srgbClr val="9B0D14">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sp>
        <p:nvSpPr>
          <p:cNvPr id="143" name="矩形 142"/>
          <p:cNvSpPr/>
          <p:nvPr userDrawn="1"/>
        </p:nvSpPr>
        <p:spPr>
          <a:xfrm>
            <a:off x="1342195" y="96567"/>
            <a:ext cx="266151"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fld id="{7CFB1EEF-B761-4911-A2FD-18DBD3241D03}" type="slidenum">
              <a:rPr lang="zh-CN" altLang="en-US" spc="90" smtClean="0"/>
            </a:fld>
            <a:endParaRPr lang="zh-CN" altLang="en-US" spc="90" dirty="0"/>
          </a:p>
        </p:txBody>
      </p:sp>
      <p:sp>
        <p:nvSpPr>
          <p:cNvPr id="142" name="矩形 141"/>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矩形 51"/>
          <p:cNvSpPr/>
          <p:nvPr userDrawn="1"/>
        </p:nvSpPr>
        <p:spPr>
          <a:xfrm>
            <a:off x="-1" y="56965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3" name="图片 5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六张图文页">
    <p:spTree>
      <p:nvGrpSpPr>
        <p:cNvPr id="1" name=""/>
        <p:cNvGrpSpPr/>
        <p:nvPr/>
      </p:nvGrpSpPr>
      <p:grpSpPr>
        <a:xfrm>
          <a:off x="0" y="0"/>
          <a:ext cx="0" cy="0"/>
          <a:chOff x="0" y="0"/>
          <a:chExt cx="0" cy="0"/>
        </a:xfrm>
      </p:grpSpPr>
      <p:sp>
        <p:nvSpPr>
          <p:cNvPr id="3" name="矩形 2"/>
          <p:cNvSpPr/>
          <p:nvPr userDrawn="1"/>
        </p:nvSpPr>
        <p:spPr>
          <a:xfrm>
            <a:off x="0" y="560486"/>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2" name="矩形 51"/>
          <p:cNvSpPr/>
          <p:nvPr userDrawn="1"/>
        </p:nvSpPr>
        <p:spPr>
          <a:xfrm>
            <a:off x="-1" y="563020"/>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64" name="图片占位符 63"/>
          <p:cNvSpPr>
            <a:spLocks noGrp="1"/>
          </p:cNvSpPr>
          <p:nvPr>
            <p:ph type="pic" sz="quarter" idx="13"/>
          </p:nvPr>
        </p:nvSpPr>
        <p:spPr>
          <a:xfrm>
            <a:off x="767953"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4"/>
          </p:nvPr>
        </p:nvSpPr>
        <p:spPr>
          <a:xfrm>
            <a:off x="4357421"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5"/>
          </p:nvPr>
        </p:nvSpPr>
        <p:spPr>
          <a:xfrm>
            <a:off x="7946889"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1" name="图片占位符 70"/>
          <p:cNvSpPr>
            <a:spLocks noGrp="1"/>
          </p:cNvSpPr>
          <p:nvPr>
            <p:ph type="pic" sz="quarter" idx="16"/>
          </p:nvPr>
        </p:nvSpPr>
        <p:spPr>
          <a:xfrm>
            <a:off x="2562687"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5" name="图片占位符 74"/>
          <p:cNvSpPr>
            <a:spLocks noGrp="1"/>
          </p:cNvSpPr>
          <p:nvPr>
            <p:ph type="pic" sz="quarter" idx="17"/>
          </p:nvPr>
        </p:nvSpPr>
        <p:spPr>
          <a:xfrm>
            <a:off x="6152155"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图片占位符 80"/>
          <p:cNvSpPr>
            <a:spLocks noGrp="1"/>
          </p:cNvSpPr>
          <p:nvPr>
            <p:ph type="pic" sz="quarter" idx="18"/>
          </p:nvPr>
        </p:nvSpPr>
        <p:spPr>
          <a:xfrm>
            <a:off x="9741624"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58" name="矩形 5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四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userDrawn="1"/>
        </p:nvSpPr>
        <p:spPr>
          <a:xfrm>
            <a:off x="-2392680" y="3707929"/>
            <a:ext cx="16977360" cy="5764554"/>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userDrawn="1"/>
        </p:nvSpPr>
        <p:spPr>
          <a:xfrm>
            <a:off x="-2392680" y="3850640"/>
            <a:ext cx="16977360" cy="5764554"/>
          </a:xfrm>
          <a:prstGeom prst="ellipse">
            <a:avLst/>
          </a:prstGeom>
          <a:ln>
            <a:noFill/>
          </a:ln>
          <a:effectLst>
            <a:outerShdw blurRad="139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图片占位符 59"/>
          <p:cNvSpPr>
            <a:spLocks noGrp="1"/>
          </p:cNvSpPr>
          <p:nvPr>
            <p:ph type="pic" sz="quarter" idx="13"/>
          </p:nvPr>
        </p:nvSpPr>
        <p:spPr>
          <a:xfrm>
            <a:off x="883921"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2" name="图片占位符 61"/>
          <p:cNvSpPr>
            <a:spLocks noGrp="1"/>
          </p:cNvSpPr>
          <p:nvPr>
            <p:ph type="pic" sz="quarter" idx="14"/>
          </p:nvPr>
        </p:nvSpPr>
        <p:spPr>
          <a:xfrm>
            <a:off x="3642554"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5"/>
          </p:nvPr>
        </p:nvSpPr>
        <p:spPr>
          <a:xfrm>
            <a:off x="6401187"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6"/>
          </p:nvPr>
        </p:nvSpPr>
        <p:spPr>
          <a:xfrm>
            <a:off x="9159820"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8" name="矩形 5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userDrawn="1"/>
        </p:nvSpPr>
        <p:spPr>
          <a:xfrm flipH="1">
            <a:off x="0" y="3753288"/>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1" fmla="*/ 12192000 w 12192000"/>
              <a:gd name="connsiteY0-2" fmla="*/ 0 h 1730415"/>
              <a:gd name="connsiteX1-3" fmla="*/ 6096000 w 12192000"/>
              <a:gd name="connsiteY1-4" fmla="*/ 219919 h 1730415"/>
              <a:gd name="connsiteX2-5" fmla="*/ 0 w 12192000"/>
              <a:gd name="connsiteY2-6" fmla="*/ 0 h 1730415"/>
              <a:gd name="connsiteX3-7" fmla="*/ 0 w 12192000"/>
              <a:gd name="connsiteY3-8" fmla="*/ 1730415 h 1730415"/>
              <a:gd name="connsiteX4-9" fmla="*/ 6096000 w 12192000"/>
              <a:gd name="connsiteY4-10" fmla="*/ 1730415 h 1730415"/>
              <a:gd name="connsiteX5-11" fmla="*/ 12192000 w 12192000"/>
              <a:gd name="connsiteY5-12" fmla="*/ 1730415 h 1730415"/>
              <a:gd name="connsiteX6" fmla="*/ 12192000 w 12192000"/>
              <a:gd name="connsiteY6" fmla="*/ 0 h 1730415"/>
              <a:gd name="connsiteX0-13" fmla="*/ 12192000 w 12192000"/>
              <a:gd name="connsiteY0-14" fmla="*/ 0 h 1730415"/>
              <a:gd name="connsiteX1-15" fmla="*/ 6096000 w 12192000"/>
              <a:gd name="connsiteY1-16" fmla="*/ 219919 h 1730415"/>
              <a:gd name="connsiteX2-17" fmla="*/ 0 w 12192000"/>
              <a:gd name="connsiteY2-18" fmla="*/ 0 h 1730415"/>
              <a:gd name="connsiteX3-19" fmla="*/ 0 w 12192000"/>
              <a:gd name="connsiteY3-20" fmla="*/ 1730415 h 1730415"/>
              <a:gd name="connsiteX4-21" fmla="*/ 6096000 w 12192000"/>
              <a:gd name="connsiteY4-22" fmla="*/ 1730415 h 1730415"/>
              <a:gd name="connsiteX5-23" fmla="*/ 12192000 w 12192000"/>
              <a:gd name="connsiteY5-24" fmla="*/ 1730415 h 1730415"/>
              <a:gd name="connsiteX6-25" fmla="*/ 12192000 w 12192000"/>
              <a:gd name="connsiteY6-26" fmla="*/ 0 h 1730415"/>
              <a:gd name="connsiteX0-27" fmla="*/ 12192000 w 12192000"/>
              <a:gd name="connsiteY0-28" fmla="*/ 0 h 1730415"/>
              <a:gd name="connsiteX1-29" fmla="*/ 6096000 w 12192000"/>
              <a:gd name="connsiteY1-30" fmla="*/ 219919 h 1730415"/>
              <a:gd name="connsiteX2-31" fmla="*/ 0 w 12192000"/>
              <a:gd name="connsiteY2-32" fmla="*/ 0 h 1730415"/>
              <a:gd name="connsiteX3-33" fmla="*/ 0 w 12192000"/>
              <a:gd name="connsiteY3-34" fmla="*/ 1730415 h 1730415"/>
              <a:gd name="connsiteX4-35" fmla="*/ 6096000 w 12192000"/>
              <a:gd name="connsiteY4-36" fmla="*/ 1730415 h 1730415"/>
              <a:gd name="connsiteX5-37" fmla="*/ 12192000 w 12192000"/>
              <a:gd name="connsiteY5-38" fmla="*/ 1730415 h 1730415"/>
              <a:gd name="connsiteX6-39" fmla="*/ 12192000 w 12192000"/>
              <a:gd name="connsiteY6-40" fmla="*/ 0 h 1730415"/>
              <a:gd name="connsiteX0-41" fmla="*/ 12192000 w 12192000"/>
              <a:gd name="connsiteY0-42" fmla="*/ 0 h 1730415"/>
              <a:gd name="connsiteX1-43" fmla="*/ 6096000 w 12192000"/>
              <a:gd name="connsiteY1-44" fmla="*/ 428577 h 1730415"/>
              <a:gd name="connsiteX2-45" fmla="*/ 0 w 12192000"/>
              <a:gd name="connsiteY2-46" fmla="*/ 0 h 1730415"/>
              <a:gd name="connsiteX3-47" fmla="*/ 0 w 12192000"/>
              <a:gd name="connsiteY3-48" fmla="*/ 1730415 h 1730415"/>
              <a:gd name="connsiteX4-49" fmla="*/ 6096000 w 12192000"/>
              <a:gd name="connsiteY4-50" fmla="*/ 1730415 h 1730415"/>
              <a:gd name="connsiteX5-51" fmla="*/ 12192000 w 12192000"/>
              <a:gd name="connsiteY5-52" fmla="*/ 1730415 h 1730415"/>
              <a:gd name="connsiteX6-53" fmla="*/ 12192000 w 12192000"/>
              <a:gd name="connsiteY6-54" fmla="*/ 0 h 1730415"/>
              <a:gd name="connsiteX0-55" fmla="*/ 12192000 w 12192000"/>
              <a:gd name="connsiteY0-56" fmla="*/ 0 h 1730415"/>
              <a:gd name="connsiteX1-57" fmla="*/ 6096000 w 12192000"/>
              <a:gd name="connsiteY1-58" fmla="*/ 428577 h 1730415"/>
              <a:gd name="connsiteX2-59" fmla="*/ 0 w 12192000"/>
              <a:gd name="connsiteY2-60" fmla="*/ 0 h 1730415"/>
              <a:gd name="connsiteX3-61" fmla="*/ 0 w 12192000"/>
              <a:gd name="connsiteY3-62" fmla="*/ 1730415 h 1730415"/>
              <a:gd name="connsiteX4-63" fmla="*/ 6096000 w 12192000"/>
              <a:gd name="connsiteY4-64" fmla="*/ 1730415 h 1730415"/>
              <a:gd name="connsiteX5-65" fmla="*/ 12192000 w 12192000"/>
              <a:gd name="connsiteY5-66" fmla="*/ 1730415 h 1730415"/>
              <a:gd name="connsiteX6-67" fmla="*/ 12192000 w 12192000"/>
              <a:gd name="connsiteY6-68" fmla="*/ 0 h 1730415"/>
              <a:gd name="connsiteX0-69" fmla="*/ 12192000 w 12192000"/>
              <a:gd name="connsiteY0-70" fmla="*/ 0 h 1730415"/>
              <a:gd name="connsiteX1-71" fmla="*/ 6096000 w 12192000"/>
              <a:gd name="connsiteY1-72" fmla="*/ 428577 h 1730415"/>
              <a:gd name="connsiteX2-73" fmla="*/ 0 w 12192000"/>
              <a:gd name="connsiteY2-74" fmla="*/ 0 h 1730415"/>
              <a:gd name="connsiteX3-75" fmla="*/ 0 w 12192000"/>
              <a:gd name="connsiteY3-76" fmla="*/ 1730415 h 1730415"/>
              <a:gd name="connsiteX4-77" fmla="*/ 6096000 w 12192000"/>
              <a:gd name="connsiteY4-78" fmla="*/ 1730415 h 1730415"/>
              <a:gd name="connsiteX5-79" fmla="*/ 12192000 w 12192000"/>
              <a:gd name="connsiteY5-80" fmla="*/ 1730415 h 1730415"/>
              <a:gd name="connsiteX6-81" fmla="*/ 12192000 w 12192000"/>
              <a:gd name="connsiteY6-82" fmla="*/ 0 h 17304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2192000" h="1730415">
                <a:moveTo>
                  <a:pt x="12192000" y="0"/>
                </a:moveTo>
                <a:cubicBezTo>
                  <a:pt x="10599838" y="191556"/>
                  <a:pt x="8139575" y="436294"/>
                  <a:pt x="6096000" y="428577"/>
                </a:cubicBezTo>
                <a:cubicBezTo>
                  <a:pt x="4052425" y="436294"/>
                  <a:pt x="1464841" y="174350"/>
                  <a:pt x="0" y="0"/>
                </a:cubicBezTo>
                <a:lnTo>
                  <a:pt x="0" y="1730415"/>
                </a:lnTo>
                <a:lnTo>
                  <a:pt x="6096000" y="1730415"/>
                </a:lnTo>
                <a:lnTo>
                  <a:pt x="12192000" y="1730415"/>
                </a:lnTo>
                <a:lnTo>
                  <a:pt x="12192000"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userDrawn="1"/>
        </p:nvSpPr>
        <p:spPr>
          <a:xfrm flipH="1">
            <a:off x="0" y="4074290"/>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1" fmla="*/ 12192000 w 12192000"/>
              <a:gd name="connsiteY0-2" fmla="*/ 0 h 1730415"/>
              <a:gd name="connsiteX1-3" fmla="*/ 6096000 w 12192000"/>
              <a:gd name="connsiteY1-4" fmla="*/ 219919 h 1730415"/>
              <a:gd name="connsiteX2-5" fmla="*/ 0 w 12192000"/>
              <a:gd name="connsiteY2-6" fmla="*/ 0 h 1730415"/>
              <a:gd name="connsiteX3-7" fmla="*/ 0 w 12192000"/>
              <a:gd name="connsiteY3-8" fmla="*/ 1730415 h 1730415"/>
              <a:gd name="connsiteX4-9" fmla="*/ 6096000 w 12192000"/>
              <a:gd name="connsiteY4-10" fmla="*/ 1730415 h 1730415"/>
              <a:gd name="connsiteX5-11" fmla="*/ 12192000 w 12192000"/>
              <a:gd name="connsiteY5-12" fmla="*/ 1730415 h 1730415"/>
              <a:gd name="connsiteX6" fmla="*/ 12192000 w 12192000"/>
              <a:gd name="connsiteY6" fmla="*/ 0 h 1730415"/>
              <a:gd name="connsiteX0-13" fmla="*/ 12192000 w 12192000"/>
              <a:gd name="connsiteY0-14" fmla="*/ 0 h 1730415"/>
              <a:gd name="connsiteX1-15" fmla="*/ 6096000 w 12192000"/>
              <a:gd name="connsiteY1-16" fmla="*/ 219919 h 1730415"/>
              <a:gd name="connsiteX2-17" fmla="*/ 0 w 12192000"/>
              <a:gd name="connsiteY2-18" fmla="*/ 0 h 1730415"/>
              <a:gd name="connsiteX3-19" fmla="*/ 0 w 12192000"/>
              <a:gd name="connsiteY3-20" fmla="*/ 1730415 h 1730415"/>
              <a:gd name="connsiteX4-21" fmla="*/ 6096000 w 12192000"/>
              <a:gd name="connsiteY4-22" fmla="*/ 1730415 h 1730415"/>
              <a:gd name="connsiteX5-23" fmla="*/ 12192000 w 12192000"/>
              <a:gd name="connsiteY5-24" fmla="*/ 1730415 h 1730415"/>
              <a:gd name="connsiteX6-25" fmla="*/ 12192000 w 12192000"/>
              <a:gd name="connsiteY6-26" fmla="*/ 0 h 1730415"/>
              <a:gd name="connsiteX0-27" fmla="*/ 12192000 w 12192000"/>
              <a:gd name="connsiteY0-28" fmla="*/ 0 h 1730415"/>
              <a:gd name="connsiteX1-29" fmla="*/ 6096000 w 12192000"/>
              <a:gd name="connsiteY1-30" fmla="*/ 219919 h 1730415"/>
              <a:gd name="connsiteX2-31" fmla="*/ 0 w 12192000"/>
              <a:gd name="connsiteY2-32" fmla="*/ 0 h 1730415"/>
              <a:gd name="connsiteX3-33" fmla="*/ 0 w 12192000"/>
              <a:gd name="connsiteY3-34" fmla="*/ 1730415 h 1730415"/>
              <a:gd name="connsiteX4-35" fmla="*/ 6096000 w 12192000"/>
              <a:gd name="connsiteY4-36" fmla="*/ 1730415 h 1730415"/>
              <a:gd name="connsiteX5-37" fmla="*/ 12192000 w 12192000"/>
              <a:gd name="connsiteY5-38" fmla="*/ 1730415 h 1730415"/>
              <a:gd name="connsiteX6-39" fmla="*/ 12192000 w 12192000"/>
              <a:gd name="connsiteY6-40" fmla="*/ 0 h 17304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2192000" h="1730415">
                <a:moveTo>
                  <a:pt x="12192000" y="0"/>
                </a:moveTo>
                <a:cubicBezTo>
                  <a:pt x="10460941" y="119605"/>
                  <a:pt x="8139575" y="227636"/>
                  <a:pt x="6096000" y="219919"/>
                </a:cubicBezTo>
                <a:cubicBezTo>
                  <a:pt x="4052425" y="227636"/>
                  <a:pt x="1869955" y="131179"/>
                  <a:pt x="0" y="0"/>
                </a:cubicBezTo>
                <a:lnTo>
                  <a:pt x="0" y="1730415"/>
                </a:lnTo>
                <a:lnTo>
                  <a:pt x="6096000" y="1730415"/>
                </a:lnTo>
                <a:lnTo>
                  <a:pt x="12192000" y="1730415"/>
                </a:lnTo>
                <a:lnTo>
                  <a:pt x="1219200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dirty="0"/>
              <a:t>  </a:t>
            </a:r>
            <a:r>
              <a:rPr lang="en-US" altLang="zh-CN" spc="90" dirty="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图片占位符 58"/>
          <p:cNvSpPr>
            <a:spLocks noGrp="1"/>
          </p:cNvSpPr>
          <p:nvPr>
            <p:ph type="pic" sz="quarter" idx="13"/>
          </p:nvPr>
        </p:nvSpPr>
        <p:spPr>
          <a:xfrm>
            <a:off x="1261234"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77800" dist="38100" algn="l" rotWithShape="0">
              <a:prstClr val="black">
                <a:alpha val="20000"/>
              </a:prstClr>
            </a:outerShdw>
          </a:effectLst>
          <a:scene3d>
            <a:camera prst="perspectiveLeft"/>
            <a:lightRig rig="threePt" dir="t"/>
          </a:scene3d>
        </p:spPr>
        <p:txBody>
          <a:bodyPr wrap="square">
            <a:noAutofit/>
          </a:bodyPr>
          <a:lstStyle/>
          <a:p>
            <a:endParaRPr lang="zh-CN" altLang="en-US"/>
          </a:p>
        </p:txBody>
      </p:sp>
      <p:sp>
        <p:nvSpPr>
          <p:cNvPr id="61" name="图片占位符 60"/>
          <p:cNvSpPr>
            <a:spLocks noGrp="1"/>
          </p:cNvSpPr>
          <p:nvPr>
            <p:ph type="pic" sz="quarter" idx="14"/>
          </p:nvPr>
        </p:nvSpPr>
        <p:spPr>
          <a:xfrm>
            <a:off x="8525095"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27000" dist="38100" dir="10800000" algn="r" rotWithShape="0">
              <a:prstClr val="black">
                <a:alpha val="20000"/>
              </a:prstClr>
            </a:outerShdw>
          </a:effectLst>
          <a:scene3d>
            <a:camera prst="perspectiveRight"/>
            <a:lightRig rig="threePt" dir="t"/>
          </a:scene3d>
        </p:spPr>
        <p:txBody>
          <a:bodyPr wrap="square">
            <a:noAutofit/>
          </a:bodyPr>
          <a:lstStyle/>
          <a:p>
            <a:endParaRPr lang="zh-CN" altLang="en-US"/>
          </a:p>
        </p:txBody>
      </p:sp>
      <p:sp>
        <p:nvSpPr>
          <p:cNvPr id="66" name="图片占位符 65"/>
          <p:cNvSpPr>
            <a:spLocks noGrp="1"/>
          </p:cNvSpPr>
          <p:nvPr>
            <p:ph type="pic" sz="quarter" idx="15"/>
          </p:nvPr>
        </p:nvSpPr>
        <p:spPr>
          <a:xfrm>
            <a:off x="4870735" y="2000995"/>
            <a:ext cx="2553198" cy="2622134"/>
          </a:xfrm>
          <a:custGeom>
            <a:avLst/>
            <a:gdLst>
              <a:gd name="connsiteX0" fmla="*/ 0 w 2594851"/>
              <a:gd name="connsiteY0" fmla="*/ 0 h 3470916"/>
              <a:gd name="connsiteX1" fmla="*/ 2594851 w 2594851"/>
              <a:gd name="connsiteY1" fmla="*/ 0 h 3470916"/>
              <a:gd name="connsiteX2" fmla="*/ 2594851 w 2594851"/>
              <a:gd name="connsiteY2" fmla="*/ 3470916 h 3470916"/>
              <a:gd name="connsiteX3" fmla="*/ 0 w 2594851"/>
              <a:gd name="connsiteY3" fmla="*/ 3470916 h 3470916"/>
            </a:gdLst>
            <a:ahLst/>
            <a:cxnLst>
              <a:cxn ang="0">
                <a:pos x="connsiteX0" y="connsiteY0"/>
              </a:cxn>
              <a:cxn ang="0">
                <a:pos x="connsiteX1" y="connsiteY1"/>
              </a:cxn>
              <a:cxn ang="0">
                <a:pos x="connsiteX2" y="connsiteY2"/>
              </a:cxn>
              <a:cxn ang="0">
                <a:pos x="connsiteX3" y="connsiteY3"/>
              </a:cxn>
            </a:cxnLst>
            <a:rect l="l" t="t" r="r" b="b"/>
            <a:pathLst>
              <a:path w="2594851" h="3470916">
                <a:moveTo>
                  <a:pt x="0" y="0"/>
                </a:moveTo>
                <a:lnTo>
                  <a:pt x="2594851" y="0"/>
                </a:lnTo>
                <a:lnTo>
                  <a:pt x="2594851" y="3470916"/>
                </a:lnTo>
                <a:lnTo>
                  <a:pt x="0" y="3470916"/>
                </a:lnTo>
                <a:close/>
              </a:path>
            </a:pathLst>
          </a:custGeom>
          <a:ln w="44450">
            <a:solidFill>
              <a:schemeClr val="bg1"/>
            </a:solidFill>
          </a:ln>
          <a:effectLst>
            <a:outerShdw blurRad="228600" sx="102000" sy="102000" algn="ctr" rotWithShape="0">
              <a:prstClr val="black">
                <a:alpha val="20000"/>
              </a:prstClr>
            </a:outerShdw>
          </a:effectLst>
        </p:spPr>
        <p:txBody>
          <a:bodyPr wrap="square">
            <a:noAutofit/>
          </a:bodyPr>
          <a:lstStyle/>
          <a:p>
            <a:endParaRPr lang="zh-CN" altLang="en-US"/>
          </a:p>
        </p:txBody>
      </p:sp>
      <p:sp>
        <p:nvSpPr>
          <p:cNvPr id="57" name="矩形 56"/>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userDrawn="1"/>
        </p:nvSpPr>
        <p:spPr>
          <a:xfrm>
            <a:off x="0" y="3751510"/>
            <a:ext cx="12192000" cy="300363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0" y="3854370"/>
            <a:ext cx="12192000" cy="30036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p:cNvSpPr>
            <a:spLocks noGrp="1"/>
          </p:cNvSpPr>
          <p:nvPr>
            <p:ph type="pic" sz="quarter" idx="14"/>
          </p:nvPr>
        </p:nvSpPr>
        <p:spPr>
          <a:xfrm>
            <a:off x="7245460" y="1855886"/>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60" name="图片占位符 59"/>
          <p:cNvSpPr>
            <a:spLocks noGrp="1"/>
          </p:cNvSpPr>
          <p:nvPr>
            <p:ph type="pic" sz="quarter" idx="13"/>
          </p:nvPr>
        </p:nvSpPr>
        <p:spPr>
          <a:xfrm>
            <a:off x="1539142" y="1855885"/>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grpSp>
        <p:nvGrpSpPr>
          <p:cNvPr id="4" name="组合 3"/>
          <p:cNvGrpSpPr/>
          <p:nvPr userDrawn="1"/>
        </p:nvGrpSpPr>
        <p:grpSpPr>
          <a:xfrm>
            <a:off x="2989652" y="1550098"/>
            <a:ext cx="2214911" cy="1736821"/>
            <a:chOff x="2795481" y="1665285"/>
            <a:chExt cx="2214911" cy="1736821"/>
          </a:xfrm>
        </p:grpSpPr>
        <p:sp>
          <p:nvSpPr>
            <p:cNvPr id="10" name="矩形 9"/>
            <p:cNvSpPr/>
            <p:nvPr userDrawn="1"/>
          </p:nvSpPr>
          <p:spPr>
            <a:xfrm>
              <a:off x="2795481"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userDrawn="1"/>
          </p:nvSpPr>
          <p:spPr>
            <a:xfrm>
              <a:off x="2882194"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userDrawn="1"/>
        </p:nvGrpSpPr>
        <p:grpSpPr>
          <a:xfrm>
            <a:off x="8679614" y="1550098"/>
            <a:ext cx="2214911" cy="1736821"/>
            <a:chOff x="8485443" y="1665285"/>
            <a:chExt cx="2214911" cy="1736821"/>
          </a:xfrm>
        </p:grpSpPr>
        <p:sp>
          <p:nvSpPr>
            <p:cNvPr id="65" name="矩形 64"/>
            <p:cNvSpPr/>
            <p:nvPr userDrawn="1"/>
          </p:nvSpPr>
          <p:spPr>
            <a:xfrm>
              <a:off x="8485443"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userDrawn="1"/>
          </p:nvSpPr>
          <p:spPr>
            <a:xfrm>
              <a:off x="8572156"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userDrawn="1"/>
        </p:nvGrpSpPr>
        <p:grpSpPr>
          <a:xfrm rot="10800000">
            <a:off x="1295604" y="2597509"/>
            <a:ext cx="2214911" cy="1736821"/>
            <a:chOff x="2795481" y="1665285"/>
            <a:chExt cx="2214911" cy="1736821"/>
          </a:xfrm>
        </p:grpSpPr>
        <p:sp>
          <p:nvSpPr>
            <p:cNvPr id="77" name="矩形 76"/>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p:cNvGrpSpPr/>
          <p:nvPr userDrawn="1"/>
        </p:nvGrpSpPr>
        <p:grpSpPr>
          <a:xfrm rot="10800000">
            <a:off x="7024785" y="2597509"/>
            <a:ext cx="2214911" cy="1736821"/>
            <a:chOff x="2795481" y="1665285"/>
            <a:chExt cx="2214911" cy="1736821"/>
          </a:xfrm>
        </p:grpSpPr>
        <p:sp>
          <p:nvSpPr>
            <p:cNvPr id="80" name="矩形 79"/>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矩形 6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0" name="图片 6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3C242-7F95-44DB-80BE-49C4BD2CCD4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tags" Target="../tags/tag5.xml"/><Relationship Id="rId4" Type="http://schemas.openxmlformats.org/officeDocument/2006/relationships/image" Target="../media/image21.png"/><Relationship Id="rId3" Type="http://schemas.openxmlformats.org/officeDocument/2006/relationships/tags" Target="../tags/tag4.xml"/><Relationship Id="rId2" Type="http://schemas.openxmlformats.org/officeDocument/2006/relationships/image" Target="../media/image20.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5.xml"/><Relationship Id="rId2" Type="http://schemas.openxmlformats.org/officeDocument/2006/relationships/image" Target="../media/image25.png"/><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5.xml"/><Relationship Id="rId2" Type="http://schemas.openxmlformats.org/officeDocument/2006/relationships/image" Target="../media/image27.png"/><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5.xml"/><Relationship Id="rId2" Type="http://schemas.openxmlformats.org/officeDocument/2006/relationships/image" Target="../media/image29.png"/><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5.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tags" Target="../tags/tag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5.xml"/><Relationship Id="rId3" Type="http://schemas.openxmlformats.org/officeDocument/2006/relationships/image" Target="../media/image10.png"/><Relationship Id="rId2" Type="http://schemas.openxmlformats.org/officeDocument/2006/relationships/tags" Target="../tags/tag2.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xml"/><Relationship Id="rId3" Type="http://schemas.openxmlformats.org/officeDocument/2006/relationships/tags" Target="../tags/tag3.xml"/><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80248" y="5275750"/>
            <a:ext cx="2172335" cy="39878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汇报人：</a:t>
            </a:r>
            <a:r>
              <a:rPr lang="zh-CN" altLang="en-US" sz="2000" b="1" dirty="0">
                <a:solidFill>
                  <a:schemeClr val="bg1"/>
                </a:solidFill>
                <a:latin typeface="+mn-ea"/>
              </a:rPr>
              <a:t>吴一楠</a:t>
            </a:r>
            <a:endParaRPr lang="zh-CN" altLang="en-US" sz="2000" b="1" dirty="0">
              <a:solidFill>
                <a:schemeClr val="bg1"/>
              </a:solidFill>
              <a:latin typeface="+mn-ea"/>
            </a:endParaRPr>
          </a:p>
        </p:txBody>
      </p:sp>
      <p:sp>
        <p:nvSpPr>
          <p:cNvPr id="3" name="矩形 2"/>
          <p:cNvSpPr/>
          <p:nvPr/>
        </p:nvSpPr>
        <p:spPr>
          <a:xfrm>
            <a:off x="6524699" y="5275750"/>
            <a:ext cx="2366645" cy="39878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时间：</a:t>
            </a:r>
            <a:r>
              <a:rPr lang="en-US" altLang="zh-CN" sz="2000" b="1" dirty="0">
                <a:solidFill>
                  <a:schemeClr val="bg1"/>
                </a:solidFill>
                <a:latin typeface="+mn-ea"/>
              </a:rPr>
              <a:t>2023.10.28</a:t>
            </a:r>
            <a:endParaRPr lang="zh-CN" altLang="en-US" sz="2000" b="1" dirty="0">
              <a:solidFill>
                <a:schemeClr val="bg1"/>
              </a:solidFill>
              <a:latin typeface="+mn-ea"/>
            </a:endParaRPr>
          </a:p>
        </p:txBody>
      </p:sp>
      <p:sp>
        <p:nvSpPr>
          <p:cNvPr id="2" name="文本框 1"/>
          <p:cNvSpPr txBox="1"/>
          <p:nvPr/>
        </p:nvSpPr>
        <p:spPr>
          <a:xfrm>
            <a:off x="3301280" y="3003848"/>
            <a:ext cx="5875337" cy="923330"/>
          </a:xfrm>
          <a:prstGeom prst="rect">
            <a:avLst/>
          </a:prstGeom>
          <a:noFill/>
        </p:spPr>
        <p:txBody>
          <a:bodyPr wrap="square" rtlCol="0">
            <a:spAutoFit/>
          </a:bodyPr>
          <a:lstStyle/>
          <a:p>
            <a:pPr algn="ctr"/>
            <a:r>
              <a:rPr lang="zh-CN" altLang="en-US" sz="5400" b="1" dirty="0">
                <a:solidFill>
                  <a:schemeClr val="accent1"/>
                </a:solidFill>
                <a:latin typeface="+mj-ea"/>
                <a:ea typeface="+mj-ea"/>
              </a:rPr>
              <a:t>组会汇报</a:t>
            </a:r>
            <a:endParaRPr lang="zh-CN" altLang="en-US" sz="5400" b="1" dirty="0">
              <a:solidFill>
                <a:schemeClr val="accent1"/>
              </a:solidFill>
              <a:latin typeface="+mj-ea"/>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fld>
            <a:endParaRPr lang="zh-CN" altLang="en-US" spc="90" dirty="0"/>
          </a:p>
        </p:txBody>
      </p:sp>
      <p:sp>
        <p:nvSpPr>
          <p:cNvPr id="10" name="文本框 9"/>
          <p:cNvSpPr txBox="1"/>
          <p:nvPr/>
        </p:nvSpPr>
        <p:spPr>
          <a:xfrm>
            <a:off x="1144591" y="1215598"/>
            <a:ext cx="1390015" cy="398780"/>
          </a:xfrm>
          <a:prstGeom prst="rect">
            <a:avLst/>
          </a:prstGeom>
          <a:noFill/>
        </p:spPr>
        <p:txBody>
          <a:bodyPr wrap="none" rtlCol="0">
            <a:spAutoFit/>
          </a:bodyPr>
          <a:lstStyle/>
          <a:p>
            <a:pPr algn="ctr"/>
            <a:r>
              <a:rPr lang="en-US" sz="2000" dirty="0">
                <a:solidFill>
                  <a:schemeClr val="accent1"/>
                </a:solidFill>
                <a:latin typeface="+mj-ea"/>
                <a:ea typeface="+mj-ea"/>
              </a:rPr>
              <a:t>3.FAD</a:t>
            </a:r>
            <a:r>
              <a:rPr lang="zh-CN" altLang="en-US" sz="2000" dirty="0">
                <a:solidFill>
                  <a:schemeClr val="accent1"/>
                </a:solidFill>
                <a:latin typeface="+mj-ea"/>
                <a:ea typeface="+mj-ea"/>
              </a:rPr>
              <a:t>现象</a:t>
            </a:r>
            <a:endParaRPr lang="zh-CN" altLang="en-US" sz="2000" dirty="0">
              <a:solidFill>
                <a:schemeClr val="accent1"/>
              </a:solidFill>
              <a:latin typeface="+mj-ea"/>
              <a:ea typeface="+mj-ea"/>
            </a:endParaRPr>
          </a:p>
        </p:txBody>
      </p:sp>
      <p:pic>
        <p:nvPicPr>
          <p:cNvPr id="3" name="图片 2" descr="屏幕截图 2023-10-18 105503"/>
          <p:cNvPicPr>
            <a:picLocks noChangeAspect="1"/>
          </p:cNvPicPr>
          <p:nvPr/>
        </p:nvPicPr>
        <p:blipFill>
          <a:blip r:embed="rId1"/>
          <a:srcRect r="1324"/>
          <a:stretch>
            <a:fillRect/>
          </a:stretch>
        </p:blipFill>
        <p:spPr>
          <a:xfrm>
            <a:off x="1901825" y="4005580"/>
            <a:ext cx="8001000" cy="1829435"/>
          </a:xfrm>
          <a:prstGeom prst="rect">
            <a:avLst/>
          </a:prstGeom>
        </p:spPr>
      </p:pic>
      <p:sp>
        <p:nvSpPr>
          <p:cNvPr id="4" name="文本框 3"/>
          <p:cNvSpPr txBox="1"/>
          <p:nvPr/>
        </p:nvSpPr>
        <p:spPr>
          <a:xfrm>
            <a:off x="1901825" y="2293620"/>
            <a:ext cx="8529955" cy="1476375"/>
          </a:xfrm>
          <a:prstGeom prst="rect">
            <a:avLst/>
          </a:prstGeom>
          <a:noFill/>
        </p:spPr>
        <p:txBody>
          <a:bodyPr wrap="square" rtlCol="0">
            <a:spAutoFit/>
          </a:bodyPr>
          <a:p>
            <a:r>
              <a:rPr lang="zh-CN" altLang="en-US"/>
              <a:t>导致海洋捕食者行为变化的另一点是环境问题，如涡流形成或鱼类聚集</a:t>
            </a:r>
            <a:r>
              <a:rPr lang="zh-CN" altLang="en-US"/>
              <a:t>（FAD）效应。鲨鱼80%以上的时间都在FAD附近，其余20%的时间，它们将在不同的维度上进行更长的跳跃，可能是为了找到另一个猎物分布的环境。FAD被认为是局部最优，它们的作用是在搜索空间中捕获这些点。在模拟过程中考虑这些较长的跳跃避免了局部最优的停滞。</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fld>
            <a:endParaRPr lang="zh-CN" altLang="en-US" spc="90" dirty="0"/>
          </a:p>
        </p:txBody>
      </p:sp>
      <p:sp>
        <p:nvSpPr>
          <p:cNvPr id="3" name="文本框 2"/>
          <p:cNvSpPr txBox="1"/>
          <p:nvPr/>
        </p:nvSpPr>
        <p:spPr>
          <a:xfrm>
            <a:off x="412147" y="800100"/>
            <a:ext cx="2421890" cy="521970"/>
          </a:xfrm>
          <a:prstGeom prst="rect">
            <a:avLst/>
          </a:prstGeom>
          <a:noFill/>
        </p:spPr>
        <p:txBody>
          <a:bodyPr wrap="none" rtlCol="0">
            <a:spAutoFit/>
          </a:bodyPr>
          <a:lstStyle/>
          <a:p>
            <a:r>
              <a:rPr lang="zh-CN" altLang="en-US" sz="2800" dirty="0">
                <a:solidFill>
                  <a:schemeClr val="accent1"/>
                </a:solidFill>
                <a:latin typeface="+mj-ea"/>
                <a:ea typeface="+mj-ea"/>
              </a:rPr>
              <a:t>二、</a:t>
            </a:r>
            <a:r>
              <a:rPr lang="en-US" altLang="zh-CN" sz="2800" dirty="0">
                <a:solidFill>
                  <a:schemeClr val="accent1"/>
                </a:solidFill>
                <a:latin typeface="+mj-ea"/>
                <a:ea typeface="+mj-ea"/>
              </a:rPr>
              <a:t> </a:t>
            </a:r>
            <a:r>
              <a:rPr lang="zh-CN" altLang="en-US" sz="2800" dirty="0">
                <a:solidFill>
                  <a:schemeClr val="accent1"/>
                </a:solidFill>
                <a:latin typeface="+mj-ea"/>
                <a:ea typeface="+mj-ea"/>
              </a:rPr>
              <a:t>优化</a:t>
            </a:r>
            <a:r>
              <a:rPr lang="zh-CN" altLang="en-US" sz="2800" dirty="0">
                <a:solidFill>
                  <a:schemeClr val="accent1"/>
                </a:solidFill>
                <a:latin typeface="+mj-ea"/>
                <a:ea typeface="+mj-ea"/>
              </a:rPr>
              <a:t>策略</a:t>
            </a:r>
            <a:endParaRPr lang="zh-CN" altLang="en-US" sz="2800" dirty="0">
              <a:solidFill>
                <a:schemeClr val="accent1"/>
              </a:solidFill>
              <a:latin typeface="+mj-ea"/>
              <a:ea typeface="+mj-ea"/>
            </a:endParaRPr>
          </a:p>
        </p:txBody>
      </p:sp>
      <p:sp>
        <p:nvSpPr>
          <p:cNvPr id="7" name="文本框 6"/>
          <p:cNvSpPr txBox="1"/>
          <p:nvPr/>
        </p:nvSpPr>
        <p:spPr>
          <a:xfrm>
            <a:off x="2085979" y="2692736"/>
            <a:ext cx="7746995" cy="1198880"/>
          </a:xfrm>
          <a:prstGeom prst="rect">
            <a:avLst/>
          </a:prstGeom>
          <a:noFill/>
        </p:spPr>
        <p:txBody>
          <a:bodyPr wrap="square" rtlCol="0">
            <a:spAutoFit/>
          </a:bodyPr>
          <a:lstStyle/>
          <a:p>
            <a:pPr algn="l"/>
            <a:r>
              <a:rPr lang="en-US" sz="2400" b="1" dirty="0">
                <a:latin typeface="+mj-ea"/>
                <a:ea typeface="+mj-ea"/>
              </a:rPr>
              <a:t>1.</a:t>
            </a:r>
            <a:r>
              <a:rPr lang="zh-CN" altLang="en-US" sz="2400" b="1" dirty="0">
                <a:latin typeface="+mj-ea"/>
                <a:ea typeface="+mj-ea"/>
              </a:rPr>
              <a:t>强化学习</a:t>
            </a:r>
            <a:endParaRPr lang="zh-CN" altLang="en-US" sz="2400" b="1" dirty="0">
              <a:latin typeface="+mj-ea"/>
              <a:ea typeface="+mj-ea"/>
            </a:endParaRPr>
          </a:p>
          <a:p>
            <a:pPr algn="l"/>
            <a:endParaRPr lang="zh-CN" altLang="en-US" sz="2400" b="1" dirty="0">
              <a:latin typeface="+mj-ea"/>
              <a:ea typeface="+mj-ea"/>
            </a:endParaRPr>
          </a:p>
          <a:p>
            <a:pPr algn="l"/>
            <a:r>
              <a:rPr lang="en-US" altLang="zh-CN" sz="2400" b="1" dirty="0">
                <a:latin typeface="+mj-ea"/>
                <a:ea typeface="+mj-ea"/>
              </a:rPr>
              <a:t>2.</a:t>
            </a:r>
            <a:r>
              <a:rPr lang="zh-CN" altLang="en-US" sz="2400" b="1" dirty="0">
                <a:latin typeface="+mj-ea"/>
                <a:ea typeface="+mj-ea"/>
              </a:rPr>
              <a:t>准对立</a:t>
            </a:r>
            <a:r>
              <a:rPr lang="zh-CN" altLang="en-US" sz="2400" b="1" dirty="0">
                <a:latin typeface="+mj-ea"/>
                <a:ea typeface="+mj-ea"/>
              </a:rPr>
              <a:t>学习</a:t>
            </a:r>
            <a:endParaRPr lang="zh-CN" altLang="en-US" sz="2400" b="1" dirty="0">
              <a:latin typeface="+mj-ea"/>
              <a:ea typeface="+mj-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fld>
            <a:endParaRPr lang="zh-CN" altLang="en-US" spc="90" dirty="0"/>
          </a:p>
        </p:txBody>
      </p:sp>
      <p:sp>
        <p:nvSpPr>
          <p:cNvPr id="3" name="文本框 2"/>
          <p:cNvSpPr txBox="1"/>
          <p:nvPr/>
        </p:nvSpPr>
        <p:spPr>
          <a:xfrm>
            <a:off x="754412" y="1390015"/>
            <a:ext cx="2395855" cy="521970"/>
          </a:xfrm>
          <a:prstGeom prst="rect">
            <a:avLst/>
          </a:prstGeom>
          <a:noFill/>
        </p:spPr>
        <p:txBody>
          <a:bodyPr wrap="none" rtlCol="0">
            <a:spAutoFit/>
          </a:bodyPr>
          <a:lstStyle/>
          <a:p>
            <a:r>
              <a:rPr lang="en-US" altLang="zh-CN" sz="2800" dirty="0">
                <a:solidFill>
                  <a:schemeClr val="accent1"/>
                </a:solidFill>
                <a:latin typeface="+mj-ea"/>
                <a:ea typeface="+mj-ea"/>
              </a:rPr>
              <a:t>1.Q-L</a:t>
            </a:r>
            <a:r>
              <a:rPr lang="en-US" altLang="zh-CN" sz="2800" dirty="0">
                <a:solidFill>
                  <a:schemeClr val="accent1"/>
                </a:solidFill>
                <a:latin typeface="+mj-ea"/>
                <a:ea typeface="+mj-ea"/>
              </a:rPr>
              <a:t>earning</a:t>
            </a:r>
            <a:endParaRPr lang="en-US" altLang="zh-CN" sz="2800" dirty="0">
              <a:solidFill>
                <a:schemeClr val="accent1"/>
              </a:solidFill>
              <a:latin typeface="+mj-ea"/>
              <a:ea typeface="+mj-ea"/>
            </a:endParaRPr>
          </a:p>
        </p:txBody>
      </p:sp>
      <p:sp>
        <p:nvSpPr>
          <p:cNvPr id="7" name="文本框 6"/>
          <p:cNvSpPr txBox="1"/>
          <p:nvPr/>
        </p:nvSpPr>
        <p:spPr>
          <a:xfrm>
            <a:off x="1741809" y="1979631"/>
            <a:ext cx="7746995" cy="4154170"/>
          </a:xfrm>
          <a:prstGeom prst="rect">
            <a:avLst/>
          </a:prstGeom>
          <a:noFill/>
        </p:spPr>
        <p:txBody>
          <a:bodyPr wrap="square" rtlCol="0">
            <a:spAutoFit/>
          </a:bodyPr>
          <a:lstStyle/>
          <a:p>
            <a:pPr algn="l"/>
            <a:r>
              <a:rPr lang="en-US" sz="2400" b="1" dirty="0">
                <a:latin typeface="+mj-ea"/>
                <a:ea typeface="+mj-ea"/>
              </a:rPr>
              <a:t>在MPA中，莱维运动被视为探索过程，布朗运动被视是发展过程，莱维或布朗运动被认为是从探索到开发的过渡阶段。Q学习可以很好地平衡这三个过程，一方面防止</a:t>
            </a:r>
            <a:r>
              <a:rPr lang="zh-CN" altLang="en-US" sz="2400" b="1" dirty="0">
                <a:latin typeface="+mj-ea"/>
                <a:ea typeface="+mj-ea"/>
              </a:rPr>
              <a:t>陷入局部最优</a:t>
            </a:r>
            <a:r>
              <a:rPr lang="en-US" sz="2400" b="1" dirty="0">
                <a:latin typeface="+mj-ea"/>
                <a:ea typeface="+mj-ea"/>
              </a:rPr>
              <a:t>，另一方面避免过早地陷入开发阶段。</a:t>
            </a:r>
            <a:endParaRPr lang="en-US" sz="2400" b="1" dirty="0">
              <a:latin typeface="+mj-ea"/>
              <a:ea typeface="+mj-ea"/>
            </a:endParaRPr>
          </a:p>
          <a:p>
            <a:pPr algn="l"/>
            <a:r>
              <a:rPr lang="en-US" sz="2400" b="1" dirty="0">
                <a:latin typeface="+mj-ea"/>
                <a:ea typeface="+mj-ea"/>
              </a:rPr>
              <a:t>它也应用于本研究提出的方法中。在Qlearning算法中，Reward表是一个矩阵，用于惩罚和奖励代理的行为和状态组合。Q表可以假设为代理人的经验。代理尝试通过考虑相应的Q值、Q表中的值以及它可以采取的所有可能的动作来更新其状态来选择最佳动作。每个代理通过在特定迭代（Iter）中探索环境并基于Bellman方程更新相应的Q表来获得经验</a:t>
            </a:r>
            <a:endParaRPr lang="en-US" sz="2400" b="1" dirty="0">
              <a:latin typeface="+mj-ea"/>
              <a:ea typeface="+mj-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fld>
            <a:endParaRPr lang="zh-CN" altLang="en-US" spc="90" dirty="0"/>
          </a:p>
        </p:txBody>
      </p:sp>
      <p:sp>
        <p:nvSpPr>
          <p:cNvPr id="3" name="文本框 2"/>
          <p:cNvSpPr txBox="1"/>
          <p:nvPr/>
        </p:nvSpPr>
        <p:spPr>
          <a:xfrm>
            <a:off x="412147" y="800100"/>
            <a:ext cx="2101850" cy="521970"/>
          </a:xfrm>
          <a:prstGeom prst="rect">
            <a:avLst/>
          </a:prstGeom>
          <a:noFill/>
        </p:spPr>
        <p:txBody>
          <a:bodyPr wrap="none" rtlCol="0">
            <a:spAutoFit/>
          </a:bodyPr>
          <a:lstStyle/>
          <a:p>
            <a:r>
              <a:rPr lang="en-US" altLang="zh-CN" sz="2800" dirty="0">
                <a:solidFill>
                  <a:schemeClr val="accent1"/>
                </a:solidFill>
                <a:latin typeface="+mj-ea"/>
                <a:ea typeface="+mj-ea"/>
              </a:rPr>
              <a:t>Q-Learning</a:t>
            </a:r>
            <a:endParaRPr lang="en-US" altLang="zh-CN" sz="2800" dirty="0">
              <a:solidFill>
                <a:schemeClr val="accent1"/>
              </a:solidFill>
              <a:latin typeface="+mj-ea"/>
              <a:ea typeface="+mj-ea"/>
            </a:endParaRPr>
          </a:p>
        </p:txBody>
      </p:sp>
      <p:pic>
        <p:nvPicPr>
          <p:cNvPr id="4" name="图片 3" descr="屏幕截图 2023-10-18 110040"/>
          <p:cNvPicPr>
            <a:picLocks noChangeAspect="1"/>
          </p:cNvPicPr>
          <p:nvPr/>
        </p:nvPicPr>
        <p:blipFill>
          <a:blip r:embed="rId1"/>
          <a:stretch>
            <a:fillRect/>
          </a:stretch>
        </p:blipFill>
        <p:spPr>
          <a:xfrm>
            <a:off x="582295" y="2401570"/>
            <a:ext cx="4716145" cy="3095625"/>
          </a:xfrm>
          <a:prstGeom prst="rect">
            <a:avLst/>
          </a:prstGeom>
        </p:spPr>
      </p:pic>
      <p:pic>
        <p:nvPicPr>
          <p:cNvPr id="5" name="图片 4" descr="屏幕截图 2023-10-18 110136"/>
          <p:cNvPicPr>
            <a:picLocks noChangeAspect="1"/>
          </p:cNvPicPr>
          <p:nvPr/>
        </p:nvPicPr>
        <p:blipFill>
          <a:blip r:embed="rId2"/>
          <a:stretch>
            <a:fillRect/>
          </a:stretch>
        </p:blipFill>
        <p:spPr>
          <a:xfrm>
            <a:off x="5419725" y="4772025"/>
            <a:ext cx="5836285" cy="749300"/>
          </a:xfrm>
          <a:prstGeom prst="rect">
            <a:avLst/>
          </a:prstGeom>
        </p:spPr>
      </p:pic>
      <p:pic>
        <p:nvPicPr>
          <p:cNvPr id="11" name="图片 10" descr="屏幕截图 2023-10-18 110359"/>
          <p:cNvPicPr>
            <a:picLocks noChangeAspect="1"/>
          </p:cNvPicPr>
          <p:nvPr>
            <p:custDataLst>
              <p:tags r:id="rId3"/>
            </p:custDataLst>
          </p:nvPr>
        </p:nvPicPr>
        <p:blipFill>
          <a:blip r:embed="rId4"/>
          <a:stretch>
            <a:fillRect/>
          </a:stretch>
        </p:blipFill>
        <p:spPr>
          <a:xfrm>
            <a:off x="5619115" y="2495550"/>
            <a:ext cx="1743075" cy="933450"/>
          </a:xfrm>
          <a:prstGeom prst="rect">
            <a:avLst/>
          </a:prstGeom>
        </p:spPr>
      </p:pic>
      <p:pic>
        <p:nvPicPr>
          <p:cNvPr id="12" name="图片 11" descr="屏幕截图 2023-10-18 110403"/>
          <p:cNvPicPr>
            <a:picLocks noChangeAspect="1"/>
          </p:cNvPicPr>
          <p:nvPr>
            <p:custDataLst>
              <p:tags r:id="rId5"/>
            </p:custDataLst>
          </p:nvPr>
        </p:nvPicPr>
        <p:blipFill>
          <a:blip r:embed="rId6"/>
          <a:stretch>
            <a:fillRect/>
          </a:stretch>
        </p:blipFill>
        <p:spPr>
          <a:xfrm>
            <a:off x="5750560" y="3649980"/>
            <a:ext cx="4429125" cy="7524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fld>
            <a:endParaRPr lang="zh-CN" altLang="en-US" spc="90" dirty="0"/>
          </a:p>
        </p:txBody>
      </p:sp>
      <p:sp>
        <p:nvSpPr>
          <p:cNvPr id="3" name="文本框 2"/>
          <p:cNvSpPr txBox="1"/>
          <p:nvPr/>
        </p:nvSpPr>
        <p:spPr>
          <a:xfrm>
            <a:off x="412147" y="800100"/>
            <a:ext cx="2101850" cy="521970"/>
          </a:xfrm>
          <a:prstGeom prst="rect">
            <a:avLst/>
          </a:prstGeom>
          <a:noFill/>
        </p:spPr>
        <p:txBody>
          <a:bodyPr wrap="none" rtlCol="0">
            <a:spAutoFit/>
          </a:bodyPr>
          <a:lstStyle/>
          <a:p>
            <a:r>
              <a:rPr lang="en-US" altLang="zh-CN" sz="2800" dirty="0">
                <a:solidFill>
                  <a:schemeClr val="accent1"/>
                </a:solidFill>
                <a:latin typeface="+mj-ea"/>
                <a:ea typeface="+mj-ea"/>
              </a:rPr>
              <a:t>Q-Learning</a:t>
            </a:r>
            <a:endParaRPr lang="en-US" altLang="zh-CN" sz="2800" dirty="0">
              <a:solidFill>
                <a:schemeClr val="accent1"/>
              </a:solidFill>
              <a:latin typeface="+mj-ea"/>
              <a:ea typeface="+mj-ea"/>
            </a:endParaRPr>
          </a:p>
        </p:txBody>
      </p:sp>
      <p:pic>
        <p:nvPicPr>
          <p:cNvPr id="7" name="图片 6" descr="屏幕截图 2023-10-18 110342"/>
          <p:cNvPicPr>
            <a:picLocks noChangeAspect="1"/>
          </p:cNvPicPr>
          <p:nvPr/>
        </p:nvPicPr>
        <p:blipFill>
          <a:blip r:embed="rId1"/>
          <a:stretch>
            <a:fillRect/>
          </a:stretch>
        </p:blipFill>
        <p:spPr>
          <a:xfrm>
            <a:off x="1407160" y="2801620"/>
            <a:ext cx="7710805" cy="24491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fld>
            <a:endParaRPr lang="zh-CN" altLang="en-US" spc="90" dirty="0"/>
          </a:p>
        </p:txBody>
      </p:sp>
      <p:sp>
        <p:nvSpPr>
          <p:cNvPr id="3" name="文本框 2"/>
          <p:cNvSpPr txBox="1"/>
          <p:nvPr/>
        </p:nvSpPr>
        <p:spPr>
          <a:xfrm>
            <a:off x="754412" y="1390015"/>
            <a:ext cx="2254885" cy="521970"/>
          </a:xfrm>
          <a:prstGeom prst="rect">
            <a:avLst/>
          </a:prstGeom>
          <a:noFill/>
        </p:spPr>
        <p:txBody>
          <a:bodyPr wrap="none" rtlCol="0">
            <a:spAutoFit/>
          </a:bodyPr>
          <a:lstStyle/>
          <a:p>
            <a:r>
              <a:rPr lang="en-US" altLang="zh-CN" sz="2800" dirty="0">
                <a:solidFill>
                  <a:schemeClr val="accent1"/>
                </a:solidFill>
                <a:latin typeface="+mj-ea"/>
                <a:ea typeface="+mj-ea"/>
              </a:rPr>
              <a:t>2.</a:t>
            </a:r>
            <a:r>
              <a:rPr lang="zh-CN" altLang="en-US" sz="2800" dirty="0">
                <a:solidFill>
                  <a:schemeClr val="accent1"/>
                </a:solidFill>
                <a:latin typeface="+mj-ea"/>
                <a:ea typeface="+mj-ea"/>
              </a:rPr>
              <a:t>准对立</a:t>
            </a:r>
            <a:r>
              <a:rPr lang="zh-CN" altLang="en-US" sz="2800" dirty="0">
                <a:solidFill>
                  <a:schemeClr val="accent1"/>
                </a:solidFill>
                <a:latin typeface="+mj-ea"/>
                <a:ea typeface="+mj-ea"/>
              </a:rPr>
              <a:t>学习</a:t>
            </a:r>
            <a:endParaRPr lang="zh-CN" altLang="en-US" sz="2800" dirty="0">
              <a:solidFill>
                <a:schemeClr val="accent1"/>
              </a:solidFill>
              <a:latin typeface="+mj-ea"/>
              <a:ea typeface="+mj-ea"/>
            </a:endParaRPr>
          </a:p>
        </p:txBody>
      </p:sp>
      <p:sp>
        <p:nvSpPr>
          <p:cNvPr id="7" name="文本框 6"/>
          <p:cNvSpPr txBox="1"/>
          <p:nvPr/>
        </p:nvSpPr>
        <p:spPr>
          <a:xfrm>
            <a:off x="1741809" y="2226646"/>
            <a:ext cx="7746995" cy="3046095"/>
          </a:xfrm>
          <a:prstGeom prst="rect">
            <a:avLst/>
          </a:prstGeom>
          <a:noFill/>
        </p:spPr>
        <p:txBody>
          <a:bodyPr wrap="square" rtlCol="0">
            <a:spAutoFit/>
          </a:bodyPr>
          <a:lstStyle/>
          <a:p>
            <a:pPr algn="l"/>
            <a:r>
              <a:rPr lang="en-US" sz="2400" b="1" dirty="0">
                <a:latin typeface="+mj-ea"/>
                <a:ea typeface="+mj-ea"/>
              </a:rPr>
              <a:t>MPA在更新种群位置时主要搜索最优个体的附近，而不使用关于个体的更有效的信息。缺乏多样性导致MPA陷入局部最优。在QOL的帮助下，这可以通过增强算法的探索能力来改善</a:t>
            </a:r>
            <a:r>
              <a:rPr lang="zh-CN" altLang="en-US" sz="2400" b="1" dirty="0">
                <a:latin typeface="+mj-ea"/>
                <a:ea typeface="+mj-ea"/>
              </a:rPr>
              <a:t>。</a:t>
            </a:r>
            <a:endParaRPr lang="zh-CN" altLang="en-US" sz="2400" b="1" dirty="0">
              <a:latin typeface="+mj-ea"/>
              <a:ea typeface="+mj-ea"/>
            </a:endParaRPr>
          </a:p>
          <a:p>
            <a:pPr algn="l"/>
            <a:r>
              <a:rPr lang="zh-CN" altLang="en-US" sz="2400" b="1" dirty="0">
                <a:latin typeface="+mj-ea"/>
                <a:ea typeface="+mj-ea"/>
              </a:rPr>
              <a:t>"Quasi-opposite solution"（准对立解）是指在优化问题中，解空间中存在一对相互接近但互相对立的解。这对解在目标函数值和搜索空间中的位置上相似，但它们彼此之间的性质或特征不同。</a:t>
            </a:r>
            <a:endParaRPr lang="zh-CN" altLang="en-US" sz="2400" b="1" dirty="0">
              <a:latin typeface="+mj-ea"/>
              <a:ea typeface="+mj-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fld>
            <a:endParaRPr lang="zh-CN" altLang="en-US" spc="90" dirty="0"/>
          </a:p>
        </p:txBody>
      </p:sp>
      <p:sp>
        <p:nvSpPr>
          <p:cNvPr id="3" name="文本框 2"/>
          <p:cNvSpPr txBox="1"/>
          <p:nvPr/>
        </p:nvSpPr>
        <p:spPr>
          <a:xfrm>
            <a:off x="754412" y="1390015"/>
            <a:ext cx="2254885" cy="521970"/>
          </a:xfrm>
          <a:prstGeom prst="rect">
            <a:avLst/>
          </a:prstGeom>
          <a:noFill/>
        </p:spPr>
        <p:txBody>
          <a:bodyPr wrap="none" rtlCol="0">
            <a:spAutoFit/>
          </a:bodyPr>
          <a:lstStyle/>
          <a:p>
            <a:r>
              <a:rPr lang="en-US" altLang="zh-CN" sz="2800" dirty="0">
                <a:solidFill>
                  <a:schemeClr val="accent1"/>
                </a:solidFill>
                <a:latin typeface="+mj-ea"/>
                <a:ea typeface="+mj-ea"/>
              </a:rPr>
              <a:t>2.</a:t>
            </a:r>
            <a:r>
              <a:rPr lang="zh-CN" altLang="en-US" sz="2800" dirty="0">
                <a:solidFill>
                  <a:schemeClr val="accent1"/>
                </a:solidFill>
                <a:latin typeface="+mj-ea"/>
                <a:ea typeface="+mj-ea"/>
              </a:rPr>
              <a:t>准对立</a:t>
            </a:r>
            <a:r>
              <a:rPr lang="zh-CN" altLang="en-US" sz="2800" dirty="0">
                <a:solidFill>
                  <a:schemeClr val="accent1"/>
                </a:solidFill>
                <a:latin typeface="+mj-ea"/>
                <a:ea typeface="+mj-ea"/>
              </a:rPr>
              <a:t>学习</a:t>
            </a:r>
            <a:endParaRPr lang="zh-CN" altLang="en-US" sz="2800" dirty="0">
              <a:solidFill>
                <a:schemeClr val="accent1"/>
              </a:solidFill>
              <a:latin typeface="+mj-ea"/>
              <a:ea typeface="+mj-ea"/>
            </a:endParaRPr>
          </a:p>
        </p:txBody>
      </p:sp>
      <p:pic>
        <p:nvPicPr>
          <p:cNvPr id="4" name="图片 3" descr="屏幕截图 2023-10-18 110711"/>
          <p:cNvPicPr>
            <a:picLocks noChangeAspect="1"/>
          </p:cNvPicPr>
          <p:nvPr/>
        </p:nvPicPr>
        <p:blipFill>
          <a:blip r:embed="rId1"/>
          <a:stretch>
            <a:fillRect/>
          </a:stretch>
        </p:blipFill>
        <p:spPr>
          <a:xfrm>
            <a:off x="1156970" y="2608580"/>
            <a:ext cx="9604375" cy="1076325"/>
          </a:xfrm>
          <a:prstGeom prst="rect">
            <a:avLst/>
          </a:prstGeom>
        </p:spPr>
      </p:pic>
      <p:pic>
        <p:nvPicPr>
          <p:cNvPr id="5" name="图片 4" descr="屏幕截图 2023-10-18 110718"/>
          <p:cNvPicPr>
            <a:picLocks noChangeAspect="1"/>
          </p:cNvPicPr>
          <p:nvPr/>
        </p:nvPicPr>
        <p:blipFill>
          <a:blip r:embed="rId2"/>
          <a:stretch>
            <a:fillRect/>
          </a:stretch>
        </p:blipFill>
        <p:spPr>
          <a:xfrm>
            <a:off x="1373505" y="4187825"/>
            <a:ext cx="7281545" cy="13569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fld>
            <a:endParaRPr lang="zh-CN" altLang="en-US" spc="90" dirty="0"/>
          </a:p>
        </p:txBody>
      </p:sp>
      <p:sp>
        <p:nvSpPr>
          <p:cNvPr id="3" name="文本框 2"/>
          <p:cNvSpPr txBox="1"/>
          <p:nvPr/>
        </p:nvSpPr>
        <p:spPr>
          <a:xfrm>
            <a:off x="754412" y="1390015"/>
            <a:ext cx="2254885" cy="521970"/>
          </a:xfrm>
          <a:prstGeom prst="rect">
            <a:avLst/>
          </a:prstGeom>
          <a:noFill/>
        </p:spPr>
        <p:txBody>
          <a:bodyPr wrap="none" rtlCol="0">
            <a:spAutoFit/>
          </a:bodyPr>
          <a:lstStyle/>
          <a:p>
            <a:r>
              <a:rPr lang="en-US" altLang="zh-CN" sz="2800" dirty="0">
                <a:solidFill>
                  <a:schemeClr val="accent1"/>
                </a:solidFill>
                <a:latin typeface="+mj-ea"/>
                <a:ea typeface="+mj-ea"/>
              </a:rPr>
              <a:t>2.</a:t>
            </a:r>
            <a:r>
              <a:rPr lang="zh-CN" altLang="en-US" sz="2800" dirty="0">
                <a:solidFill>
                  <a:schemeClr val="accent1"/>
                </a:solidFill>
                <a:latin typeface="+mj-ea"/>
                <a:ea typeface="+mj-ea"/>
              </a:rPr>
              <a:t>准对立</a:t>
            </a:r>
            <a:r>
              <a:rPr lang="zh-CN" altLang="en-US" sz="2800" dirty="0">
                <a:solidFill>
                  <a:schemeClr val="accent1"/>
                </a:solidFill>
                <a:latin typeface="+mj-ea"/>
                <a:ea typeface="+mj-ea"/>
              </a:rPr>
              <a:t>学习</a:t>
            </a:r>
            <a:endParaRPr lang="zh-CN" altLang="en-US" sz="2800" dirty="0">
              <a:solidFill>
                <a:schemeClr val="accent1"/>
              </a:solidFill>
              <a:latin typeface="+mj-ea"/>
              <a:ea typeface="+mj-ea"/>
            </a:endParaRPr>
          </a:p>
        </p:txBody>
      </p:sp>
      <p:pic>
        <p:nvPicPr>
          <p:cNvPr id="7" name="图片 6" descr="屏幕截图 2023-10-18 110829"/>
          <p:cNvPicPr>
            <a:picLocks noChangeAspect="1"/>
          </p:cNvPicPr>
          <p:nvPr/>
        </p:nvPicPr>
        <p:blipFill>
          <a:blip r:embed="rId1"/>
          <a:stretch>
            <a:fillRect/>
          </a:stretch>
        </p:blipFill>
        <p:spPr>
          <a:xfrm>
            <a:off x="754380" y="1979930"/>
            <a:ext cx="5495925" cy="4533900"/>
          </a:xfrm>
          <a:prstGeom prst="rect">
            <a:avLst/>
          </a:prstGeom>
        </p:spPr>
      </p:pic>
      <p:pic>
        <p:nvPicPr>
          <p:cNvPr id="8" name="图片 7" descr="屏幕截图 2023-10-18 110834"/>
          <p:cNvPicPr>
            <a:picLocks noChangeAspect="1"/>
          </p:cNvPicPr>
          <p:nvPr/>
        </p:nvPicPr>
        <p:blipFill>
          <a:blip r:embed="rId2"/>
          <a:stretch>
            <a:fillRect/>
          </a:stretch>
        </p:blipFill>
        <p:spPr>
          <a:xfrm>
            <a:off x="6667500" y="1979930"/>
            <a:ext cx="5524500" cy="34766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fld>
            <a:endParaRPr lang="zh-CN" altLang="en-US" spc="90" dirty="0"/>
          </a:p>
        </p:txBody>
      </p:sp>
      <p:sp>
        <p:nvSpPr>
          <p:cNvPr id="3" name="文本框 2"/>
          <p:cNvSpPr txBox="1"/>
          <p:nvPr/>
        </p:nvSpPr>
        <p:spPr>
          <a:xfrm>
            <a:off x="754412" y="1390015"/>
            <a:ext cx="1605280" cy="521970"/>
          </a:xfrm>
          <a:prstGeom prst="rect">
            <a:avLst/>
          </a:prstGeom>
          <a:noFill/>
        </p:spPr>
        <p:txBody>
          <a:bodyPr wrap="none" rtlCol="0">
            <a:spAutoFit/>
          </a:bodyPr>
          <a:lstStyle/>
          <a:p>
            <a:r>
              <a:rPr lang="zh-CN" altLang="en-US" sz="2800" dirty="0">
                <a:solidFill>
                  <a:schemeClr val="accent1"/>
                </a:solidFill>
                <a:latin typeface="+mj-ea"/>
                <a:ea typeface="+mj-ea"/>
              </a:rPr>
              <a:t>三、</a:t>
            </a:r>
            <a:r>
              <a:rPr lang="zh-CN" altLang="en-US" sz="2800" dirty="0">
                <a:solidFill>
                  <a:schemeClr val="accent1"/>
                </a:solidFill>
                <a:latin typeface="+mj-ea"/>
                <a:ea typeface="+mj-ea"/>
              </a:rPr>
              <a:t>测试</a:t>
            </a:r>
            <a:endParaRPr lang="zh-CN" altLang="en-US" sz="2800" dirty="0">
              <a:solidFill>
                <a:schemeClr val="accent1"/>
              </a:solidFill>
              <a:latin typeface="+mj-ea"/>
              <a:ea typeface="+mj-ea"/>
            </a:endParaRPr>
          </a:p>
        </p:txBody>
      </p:sp>
      <p:pic>
        <p:nvPicPr>
          <p:cNvPr id="4" name="图片 3" descr="屏幕截图 2023-10-18 111649"/>
          <p:cNvPicPr>
            <a:picLocks noChangeAspect="1"/>
          </p:cNvPicPr>
          <p:nvPr/>
        </p:nvPicPr>
        <p:blipFill>
          <a:blip r:embed="rId1"/>
          <a:stretch>
            <a:fillRect/>
          </a:stretch>
        </p:blipFill>
        <p:spPr>
          <a:xfrm>
            <a:off x="481965" y="2161540"/>
            <a:ext cx="5172710" cy="4395470"/>
          </a:xfrm>
          <a:prstGeom prst="rect">
            <a:avLst/>
          </a:prstGeom>
        </p:spPr>
      </p:pic>
      <p:pic>
        <p:nvPicPr>
          <p:cNvPr id="5" name="图片 4" descr="屏幕截图 2023-10-18 111654"/>
          <p:cNvPicPr>
            <a:picLocks noChangeAspect="1"/>
          </p:cNvPicPr>
          <p:nvPr/>
        </p:nvPicPr>
        <p:blipFill>
          <a:blip r:embed="rId2"/>
          <a:stretch>
            <a:fillRect/>
          </a:stretch>
        </p:blipFill>
        <p:spPr>
          <a:xfrm>
            <a:off x="5725160" y="2567305"/>
            <a:ext cx="6161405" cy="24371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fld>
            <a:endParaRPr lang="zh-CN" altLang="en-US" spc="90" dirty="0"/>
          </a:p>
        </p:txBody>
      </p:sp>
      <p:sp>
        <p:nvSpPr>
          <p:cNvPr id="3" name="文本框 2"/>
          <p:cNvSpPr txBox="1"/>
          <p:nvPr/>
        </p:nvSpPr>
        <p:spPr>
          <a:xfrm>
            <a:off x="754412" y="1390015"/>
            <a:ext cx="1605280" cy="521970"/>
          </a:xfrm>
          <a:prstGeom prst="rect">
            <a:avLst/>
          </a:prstGeom>
          <a:noFill/>
        </p:spPr>
        <p:txBody>
          <a:bodyPr wrap="none" rtlCol="0">
            <a:spAutoFit/>
          </a:bodyPr>
          <a:lstStyle/>
          <a:p>
            <a:r>
              <a:rPr lang="zh-CN" altLang="en-US" sz="2800" dirty="0">
                <a:solidFill>
                  <a:schemeClr val="accent1"/>
                </a:solidFill>
                <a:latin typeface="+mj-ea"/>
                <a:ea typeface="+mj-ea"/>
              </a:rPr>
              <a:t>三、</a:t>
            </a:r>
            <a:r>
              <a:rPr lang="zh-CN" altLang="en-US" sz="2800" dirty="0">
                <a:solidFill>
                  <a:schemeClr val="accent1"/>
                </a:solidFill>
                <a:latin typeface="+mj-ea"/>
                <a:ea typeface="+mj-ea"/>
              </a:rPr>
              <a:t>测试</a:t>
            </a:r>
            <a:endParaRPr lang="zh-CN" altLang="en-US" sz="2800" dirty="0">
              <a:solidFill>
                <a:schemeClr val="accent1"/>
              </a:solidFill>
              <a:latin typeface="+mj-ea"/>
              <a:ea typeface="+mj-ea"/>
            </a:endParaRPr>
          </a:p>
        </p:txBody>
      </p:sp>
      <p:pic>
        <p:nvPicPr>
          <p:cNvPr id="7" name="图片 6"/>
          <p:cNvPicPr>
            <a:picLocks noChangeAspect="1"/>
          </p:cNvPicPr>
          <p:nvPr>
            <p:custDataLst>
              <p:tags r:id="rId1"/>
            </p:custDataLst>
          </p:nvPr>
        </p:nvPicPr>
        <p:blipFill>
          <a:blip r:embed="rId2"/>
          <a:stretch>
            <a:fillRect/>
          </a:stretch>
        </p:blipFill>
        <p:spPr>
          <a:xfrm>
            <a:off x="886460" y="1979930"/>
            <a:ext cx="5937250" cy="3953510"/>
          </a:xfrm>
          <a:prstGeom prst="rect">
            <a:avLst/>
          </a:prstGeom>
        </p:spPr>
      </p:pic>
      <p:pic>
        <p:nvPicPr>
          <p:cNvPr id="8" name="图片 7" descr="屏幕截图 2023-10-18 112133"/>
          <p:cNvPicPr>
            <a:picLocks noChangeAspect="1"/>
          </p:cNvPicPr>
          <p:nvPr/>
        </p:nvPicPr>
        <p:blipFill>
          <a:blip r:embed="rId3"/>
          <a:stretch>
            <a:fillRect/>
          </a:stretch>
        </p:blipFill>
        <p:spPr>
          <a:xfrm>
            <a:off x="7025640" y="1800225"/>
            <a:ext cx="4464685" cy="46380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fld>
            <a:endParaRPr lang="zh-CN" altLang="en-US" spc="90" dirty="0"/>
          </a:p>
        </p:txBody>
      </p:sp>
      <p:sp>
        <p:nvSpPr>
          <p:cNvPr id="3" name="文本框 2"/>
          <p:cNvSpPr txBox="1"/>
          <p:nvPr/>
        </p:nvSpPr>
        <p:spPr>
          <a:xfrm>
            <a:off x="412147" y="800100"/>
            <a:ext cx="1605280" cy="521970"/>
          </a:xfrm>
          <a:prstGeom prst="rect">
            <a:avLst/>
          </a:prstGeom>
          <a:noFill/>
        </p:spPr>
        <p:txBody>
          <a:bodyPr wrap="none" rtlCol="0">
            <a:spAutoFit/>
          </a:bodyPr>
          <a:lstStyle/>
          <a:p>
            <a:r>
              <a:rPr lang="zh-CN" altLang="en-US" sz="2800" dirty="0">
                <a:solidFill>
                  <a:schemeClr val="accent1"/>
                </a:solidFill>
                <a:latin typeface="+mj-ea"/>
                <a:ea typeface="+mj-ea"/>
              </a:rPr>
              <a:t>论文</a:t>
            </a:r>
            <a:r>
              <a:rPr lang="zh-CN" altLang="en-US" sz="2800" dirty="0">
                <a:solidFill>
                  <a:schemeClr val="accent1"/>
                </a:solidFill>
                <a:latin typeface="+mj-ea"/>
                <a:ea typeface="+mj-ea"/>
              </a:rPr>
              <a:t>阅读</a:t>
            </a:r>
            <a:endParaRPr lang="zh-CN" altLang="en-US" sz="2800" dirty="0">
              <a:solidFill>
                <a:schemeClr val="accent1"/>
              </a:solidFill>
              <a:latin typeface="+mj-ea"/>
              <a:ea typeface="+mj-ea"/>
            </a:endParaRPr>
          </a:p>
        </p:txBody>
      </p:sp>
      <p:sp>
        <p:nvSpPr>
          <p:cNvPr id="9" name="文本框 8"/>
          <p:cNvSpPr txBox="1"/>
          <p:nvPr/>
        </p:nvSpPr>
        <p:spPr>
          <a:xfrm>
            <a:off x="1447055" y="5202670"/>
            <a:ext cx="9024844" cy="521970"/>
          </a:xfrm>
          <a:prstGeom prst="rect">
            <a:avLst/>
          </a:prstGeom>
          <a:noFill/>
        </p:spPr>
        <p:txBody>
          <a:bodyPr wrap="square" rtlCol="0">
            <a:spAutoFit/>
          </a:bodyPr>
          <a:lstStyle/>
          <a:p>
            <a:pPr algn="ctr"/>
            <a:r>
              <a:rPr lang="zh-CN" altLang="en-US" sz="2800" b="1" dirty="0"/>
              <a:t>基于强化学习和</a:t>
            </a:r>
            <a:r>
              <a:rPr lang="zh-CN" altLang="en-US" sz="2800" b="1" dirty="0"/>
              <a:t>准对立学习的海洋捕食者优化算法</a:t>
            </a:r>
            <a:endParaRPr lang="zh-CN" altLang="en-US" sz="2800" b="1" dirty="0"/>
          </a:p>
        </p:txBody>
      </p:sp>
      <p:sp>
        <p:nvSpPr>
          <p:cNvPr id="7" name="文本框 6"/>
          <p:cNvSpPr txBox="1"/>
          <p:nvPr/>
        </p:nvSpPr>
        <p:spPr>
          <a:xfrm>
            <a:off x="2085979" y="2692736"/>
            <a:ext cx="7746995" cy="460375"/>
          </a:xfrm>
          <a:prstGeom prst="rect">
            <a:avLst/>
          </a:prstGeom>
          <a:noFill/>
        </p:spPr>
        <p:txBody>
          <a:bodyPr wrap="square" rtlCol="0">
            <a:spAutoFit/>
          </a:bodyPr>
          <a:lstStyle/>
          <a:p>
            <a:pPr algn="ctr"/>
            <a:r>
              <a:rPr lang="en-US" sz="2400" b="1" dirty="0">
                <a:latin typeface="+mj-ea"/>
                <a:ea typeface="+mj-ea"/>
              </a:rPr>
              <a:t>1</a:t>
            </a:r>
            <a:endParaRPr lang="en-US" sz="2400" b="1" dirty="0">
              <a:latin typeface="+mj-ea"/>
              <a:ea typeface="+mj-ea"/>
            </a:endParaRPr>
          </a:p>
        </p:txBody>
      </p:sp>
      <p:pic>
        <p:nvPicPr>
          <p:cNvPr id="4" name="图片 3" descr="屏幕截图 2023-10-18 102953"/>
          <p:cNvPicPr>
            <a:picLocks noChangeAspect="1"/>
          </p:cNvPicPr>
          <p:nvPr/>
        </p:nvPicPr>
        <p:blipFill>
          <a:blip r:embed="rId1"/>
          <a:stretch>
            <a:fillRect/>
          </a:stretch>
        </p:blipFill>
        <p:spPr>
          <a:xfrm>
            <a:off x="1170940" y="1477010"/>
            <a:ext cx="9849485" cy="30848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fld>
            <a:endParaRPr lang="zh-CN" altLang="en-US" spc="90" dirty="0"/>
          </a:p>
        </p:txBody>
      </p:sp>
      <p:sp>
        <p:nvSpPr>
          <p:cNvPr id="3" name="文本框 2"/>
          <p:cNvSpPr txBox="1"/>
          <p:nvPr/>
        </p:nvSpPr>
        <p:spPr>
          <a:xfrm>
            <a:off x="754412" y="1390015"/>
            <a:ext cx="1605280" cy="521970"/>
          </a:xfrm>
          <a:prstGeom prst="rect">
            <a:avLst/>
          </a:prstGeom>
          <a:noFill/>
        </p:spPr>
        <p:txBody>
          <a:bodyPr wrap="none" rtlCol="0">
            <a:spAutoFit/>
          </a:bodyPr>
          <a:lstStyle/>
          <a:p>
            <a:r>
              <a:rPr lang="zh-CN" altLang="en-US" sz="2800" dirty="0">
                <a:solidFill>
                  <a:schemeClr val="accent1"/>
                </a:solidFill>
                <a:latin typeface="+mj-ea"/>
                <a:ea typeface="+mj-ea"/>
              </a:rPr>
              <a:t>三、</a:t>
            </a:r>
            <a:r>
              <a:rPr lang="zh-CN" altLang="en-US" sz="2800" dirty="0">
                <a:solidFill>
                  <a:schemeClr val="accent1"/>
                </a:solidFill>
                <a:latin typeface="+mj-ea"/>
                <a:ea typeface="+mj-ea"/>
              </a:rPr>
              <a:t>测试</a:t>
            </a:r>
            <a:endParaRPr lang="zh-CN" altLang="en-US" sz="2800" dirty="0">
              <a:solidFill>
                <a:schemeClr val="accent1"/>
              </a:solidFill>
              <a:latin typeface="+mj-ea"/>
              <a:ea typeface="+mj-ea"/>
            </a:endParaRPr>
          </a:p>
        </p:txBody>
      </p:sp>
      <p:sp>
        <p:nvSpPr>
          <p:cNvPr id="4" name="文本框 3"/>
          <p:cNvSpPr txBox="1"/>
          <p:nvPr/>
        </p:nvSpPr>
        <p:spPr>
          <a:xfrm>
            <a:off x="1566545" y="2759710"/>
            <a:ext cx="8009255" cy="2348230"/>
          </a:xfrm>
          <a:prstGeom prst="rect">
            <a:avLst/>
          </a:prstGeom>
          <a:noFill/>
        </p:spPr>
        <p:txBody>
          <a:bodyPr wrap="square" rtlCol="0">
            <a:noAutofit/>
          </a:bodyPr>
          <a:p>
            <a:pPr indent="0" fontAlgn="auto">
              <a:lnSpc>
                <a:spcPct val="150000"/>
              </a:lnSpc>
            </a:pPr>
            <a:r>
              <a:rPr lang="zh-CN" altLang="en-US"/>
              <a:t>QQLMPA在平均值上是最好的。此外，QQLMPA提出的Std值在大多数基准函数中是最小的，这意味着QQLMPA.的优越性能是稳定的。</a:t>
            </a:r>
            <a:r>
              <a:rPr lang="zh-CN" altLang="en-US"/>
              <a:t>同时QQLMPA在收敛速度方面比其他算法表现得更好。尽管QQLMPA的结果在19个测试函数中与其他方法的性能相当，但QQLMPA提高了大多数函数的收敛速度，如图所示。经过两次改进，QQLMPA方法在精度和速度上都取得了良好的效果。</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3301280" y="3003848"/>
            <a:ext cx="5875337" cy="922020"/>
          </a:xfrm>
          <a:prstGeom prst="rect">
            <a:avLst/>
          </a:prstGeom>
          <a:noFill/>
        </p:spPr>
        <p:txBody>
          <a:bodyPr wrap="square" rtlCol="0">
            <a:spAutoFit/>
          </a:bodyPr>
          <a:p>
            <a:pPr algn="ctr"/>
            <a:r>
              <a:rPr lang="zh-CN" altLang="en-US" sz="5400" b="1" dirty="0">
                <a:solidFill>
                  <a:schemeClr val="accent1"/>
                </a:solidFill>
                <a:latin typeface="+mj-ea"/>
                <a:ea typeface="+mj-ea"/>
              </a:rPr>
              <a:t>感谢</a:t>
            </a:r>
            <a:r>
              <a:rPr lang="zh-CN" altLang="en-US" sz="5400" b="1" dirty="0">
                <a:solidFill>
                  <a:schemeClr val="accent1"/>
                </a:solidFill>
                <a:latin typeface="+mj-ea"/>
                <a:ea typeface="+mj-ea"/>
              </a:rPr>
              <a:t>聆听！</a:t>
            </a:r>
            <a:endParaRPr lang="zh-CN" altLang="en-US" sz="5400" b="1" dirty="0">
              <a:solidFill>
                <a:schemeClr val="accent1"/>
              </a:solidFill>
              <a:latin typeface="+mj-ea"/>
              <a:ea typeface="+mj-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fld>
            <a:endParaRPr lang="zh-CN" altLang="en-US" spc="90" dirty="0"/>
          </a:p>
        </p:txBody>
      </p:sp>
      <p:sp>
        <p:nvSpPr>
          <p:cNvPr id="3" name="文本框 2"/>
          <p:cNvSpPr txBox="1"/>
          <p:nvPr/>
        </p:nvSpPr>
        <p:spPr>
          <a:xfrm>
            <a:off x="412147" y="800100"/>
            <a:ext cx="3383280" cy="521970"/>
          </a:xfrm>
          <a:prstGeom prst="rect">
            <a:avLst/>
          </a:prstGeom>
          <a:noFill/>
        </p:spPr>
        <p:txBody>
          <a:bodyPr wrap="none" rtlCol="0">
            <a:spAutoFit/>
          </a:bodyPr>
          <a:lstStyle/>
          <a:p>
            <a:r>
              <a:rPr lang="zh-CN" altLang="en-US" sz="2800" dirty="0">
                <a:solidFill>
                  <a:schemeClr val="accent1"/>
                </a:solidFill>
                <a:latin typeface="+mj-ea"/>
                <a:ea typeface="+mj-ea"/>
              </a:rPr>
              <a:t>一、海洋捕食者</a:t>
            </a:r>
            <a:r>
              <a:rPr lang="zh-CN" altLang="en-US" sz="2800" dirty="0">
                <a:solidFill>
                  <a:schemeClr val="accent1"/>
                </a:solidFill>
                <a:latin typeface="+mj-ea"/>
                <a:ea typeface="+mj-ea"/>
              </a:rPr>
              <a:t>算法</a:t>
            </a:r>
            <a:endParaRPr lang="zh-CN" altLang="en-US" sz="2800" dirty="0">
              <a:solidFill>
                <a:schemeClr val="accent1"/>
              </a:solidFill>
              <a:latin typeface="+mj-ea"/>
              <a:ea typeface="+mj-ea"/>
            </a:endParaRPr>
          </a:p>
        </p:txBody>
      </p:sp>
      <p:sp>
        <p:nvSpPr>
          <p:cNvPr id="9" name="文本框 8"/>
          <p:cNvSpPr txBox="1"/>
          <p:nvPr/>
        </p:nvSpPr>
        <p:spPr>
          <a:xfrm>
            <a:off x="1679575" y="2278380"/>
            <a:ext cx="9024620" cy="1931670"/>
          </a:xfrm>
          <a:prstGeom prst="rect">
            <a:avLst/>
          </a:prstGeom>
          <a:noFill/>
        </p:spPr>
        <p:txBody>
          <a:bodyPr wrap="square" rtlCol="0">
            <a:noAutofit/>
          </a:bodyPr>
          <a:lstStyle/>
          <a:p>
            <a:pPr indent="0" fontAlgn="auto">
              <a:lnSpc>
                <a:spcPct val="200000"/>
              </a:lnSpc>
            </a:pPr>
            <a:r>
              <a:rPr lang="zh-CN" altLang="en-US" dirty="0"/>
              <a:t>Marine Predators Algorithm (MPA)是一种自然启发的优化算法，主要灵感来自于广泛的觅食策略，即海洋捕食者的Lévy和Brownian运动，以及捕食者和猎物之间生物互动的最佳相遇率策略。</a:t>
            </a:r>
            <a:endParaRPr lang="zh-CN" altLang="en-US" dirty="0"/>
          </a:p>
        </p:txBody>
      </p:sp>
      <p:pic>
        <p:nvPicPr>
          <p:cNvPr id="4" name="图片 3" descr="屏幕截图 2023-10-18 125547"/>
          <p:cNvPicPr>
            <a:picLocks noChangeAspect="1"/>
          </p:cNvPicPr>
          <p:nvPr>
            <p:custDataLst>
              <p:tags r:id="rId1"/>
            </p:custDataLst>
          </p:nvPr>
        </p:nvPicPr>
        <p:blipFill>
          <a:blip r:embed="rId2"/>
          <a:stretch>
            <a:fillRect/>
          </a:stretch>
        </p:blipFill>
        <p:spPr>
          <a:xfrm>
            <a:off x="4218940" y="3620135"/>
            <a:ext cx="3754120" cy="22415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fld>
            <a:endParaRPr lang="zh-CN" altLang="en-US" spc="90" dirty="0"/>
          </a:p>
        </p:txBody>
      </p:sp>
      <p:sp>
        <p:nvSpPr>
          <p:cNvPr id="3" name="文本框 2"/>
          <p:cNvSpPr txBox="1"/>
          <p:nvPr/>
        </p:nvSpPr>
        <p:spPr>
          <a:xfrm>
            <a:off x="412147" y="800100"/>
            <a:ext cx="3383280" cy="521970"/>
          </a:xfrm>
          <a:prstGeom prst="rect">
            <a:avLst/>
          </a:prstGeom>
          <a:noFill/>
        </p:spPr>
        <p:txBody>
          <a:bodyPr wrap="none" rtlCol="0">
            <a:spAutoFit/>
          </a:bodyPr>
          <a:lstStyle/>
          <a:p>
            <a:r>
              <a:rPr lang="zh-CN" altLang="en-US" sz="2800" dirty="0">
                <a:solidFill>
                  <a:schemeClr val="accent1"/>
                </a:solidFill>
                <a:latin typeface="+mj-ea"/>
                <a:ea typeface="+mj-ea"/>
              </a:rPr>
              <a:t>一、海洋捕食者</a:t>
            </a:r>
            <a:r>
              <a:rPr lang="zh-CN" altLang="en-US" sz="2800" dirty="0">
                <a:solidFill>
                  <a:schemeClr val="accent1"/>
                </a:solidFill>
                <a:latin typeface="+mj-ea"/>
                <a:ea typeface="+mj-ea"/>
              </a:rPr>
              <a:t>算法</a:t>
            </a:r>
            <a:endParaRPr lang="zh-CN" altLang="en-US" sz="2800" dirty="0">
              <a:solidFill>
                <a:schemeClr val="accent1"/>
              </a:solidFill>
              <a:latin typeface="+mj-ea"/>
              <a:ea typeface="+mj-ea"/>
            </a:endParaRPr>
          </a:p>
        </p:txBody>
      </p:sp>
      <p:sp>
        <p:nvSpPr>
          <p:cNvPr id="10" name="文本框 9"/>
          <p:cNvSpPr txBox="1"/>
          <p:nvPr/>
        </p:nvSpPr>
        <p:spPr>
          <a:xfrm>
            <a:off x="754066" y="1573738"/>
            <a:ext cx="1917065" cy="706755"/>
          </a:xfrm>
          <a:prstGeom prst="rect">
            <a:avLst/>
          </a:prstGeom>
          <a:noFill/>
        </p:spPr>
        <p:txBody>
          <a:bodyPr wrap="none" rtlCol="0">
            <a:spAutoFit/>
          </a:bodyPr>
          <a:lstStyle/>
          <a:p>
            <a:pPr algn="ctr"/>
            <a:r>
              <a:rPr lang="en-US" altLang="zh-CN" sz="2000" dirty="0">
                <a:solidFill>
                  <a:schemeClr val="accent1"/>
                </a:solidFill>
                <a:latin typeface="+mj-ea"/>
                <a:ea typeface="+mj-ea"/>
              </a:rPr>
              <a:t>1.</a:t>
            </a:r>
            <a:r>
              <a:rPr lang="zh-CN" altLang="en-US" sz="2000" dirty="0">
                <a:solidFill>
                  <a:schemeClr val="accent1"/>
                </a:solidFill>
                <a:latin typeface="+mj-ea"/>
                <a:ea typeface="+mj-ea"/>
              </a:rPr>
              <a:t>两个运动</a:t>
            </a:r>
            <a:r>
              <a:rPr lang="zh-CN" altLang="en-US" sz="2000" dirty="0">
                <a:solidFill>
                  <a:schemeClr val="accent1"/>
                </a:solidFill>
                <a:latin typeface="+mj-ea"/>
                <a:ea typeface="+mj-ea"/>
              </a:rPr>
              <a:t>模型</a:t>
            </a:r>
            <a:endParaRPr lang="zh-CN" altLang="en-US" sz="2000" dirty="0">
              <a:solidFill>
                <a:schemeClr val="accent1"/>
              </a:solidFill>
              <a:latin typeface="+mj-ea"/>
              <a:ea typeface="+mj-ea"/>
            </a:endParaRPr>
          </a:p>
          <a:p>
            <a:pPr algn="ctr"/>
            <a:endParaRPr lang="zh-CN" altLang="en-US" sz="2000" dirty="0">
              <a:solidFill>
                <a:schemeClr val="accent1"/>
              </a:solidFill>
              <a:latin typeface="+mj-ea"/>
              <a:ea typeface="+mj-ea"/>
            </a:endParaRPr>
          </a:p>
        </p:txBody>
      </p:sp>
      <p:sp>
        <p:nvSpPr>
          <p:cNvPr id="9" name="文本框 8"/>
          <p:cNvSpPr txBox="1"/>
          <p:nvPr/>
        </p:nvSpPr>
        <p:spPr>
          <a:xfrm>
            <a:off x="1679465" y="2278495"/>
            <a:ext cx="9024844" cy="368300"/>
          </a:xfrm>
          <a:prstGeom prst="rect">
            <a:avLst/>
          </a:prstGeom>
          <a:noFill/>
        </p:spPr>
        <p:txBody>
          <a:bodyPr wrap="square" rtlCol="0">
            <a:spAutoFit/>
          </a:bodyPr>
          <a:lstStyle/>
          <a:p>
            <a:r>
              <a:rPr lang="en-US" altLang="zh-CN" dirty="0"/>
              <a:t>(1)</a:t>
            </a:r>
            <a:r>
              <a:rPr lang="zh-CN" altLang="en-US" dirty="0"/>
              <a:t>布朗运动</a:t>
            </a:r>
            <a:endParaRPr lang="zh-CN" altLang="en-US" dirty="0"/>
          </a:p>
        </p:txBody>
      </p:sp>
      <p:pic>
        <p:nvPicPr>
          <p:cNvPr id="4" name="图片 3" descr="屏幕截图 2023-10-18 103545"/>
          <p:cNvPicPr>
            <a:picLocks noChangeAspect="1"/>
          </p:cNvPicPr>
          <p:nvPr/>
        </p:nvPicPr>
        <p:blipFill>
          <a:blip r:embed="rId1"/>
          <a:stretch>
            <a:fillRect/>
          </a:stretch>
        </p:blipFill>
        <p:spPr>
          <a:xfrm>
            <a:off x="1126490" y="3030220"/>
            <a:ext cx="6382385" cy="797560"/>
          </a:xfrm>
          <a:prstGeom prst="rect">
            <a:avLst/>
          </a:prstGeom>
        </p:spPr>
      </p:pic>
      <p:sp>
        <p:nvSpPr>
          <p:cNvPr id="5" name="文本框 4"/>
          <p:cNvSpPr txBox="1"/>
          <p:nvPr>
            <p:custDataLst>
              <p:tags r:id="rId2"/>
            </p:custDataLst>
          </p:nvPr>
        </p:nvSpPr>
        <p:spPr>
          <a:xfrm>
            <a:off x="1679465" y="4211435"/>
            <a:ext cx="9024844" cy="368300"/>
          </a:xfrm>
          <a:prstGeom prst="rect">
            <a:avLst/>
          </a:prstGeom>
          <a:noFill/>
        </p:spPr>
        <p:txBody>
          <a:bodyPr wrap="square" rtlCol="0">
            <a:spAutoFit/>
          </a:bodyPr>
          <a:p>
            <a:r>
              <a:rPr lang="en-US" altLang="zh-CN" dirty="0"/>
              <a:t>(2)</a:t>
            </a:r>
            <a:r>
              <a:rPr lang="zh-CN" altLang="en-US" dirty="0"/>
              <a:t>莱维运动</a:t>
            </a:r>
            <a:endParaRPr lang="zh-CN" altLang="en-US" dirty="0"/>
          </a:p>
        </p:txBody>
      </p:sp>
      <p:pic>
        <p:nvPicPr>
          <p:cNvPr id="8" name="图片 7" descr="屏幕截图 2023-10-18 103657"/>
          <p:cNvPicPr>
            <a:picLocks noChangeAspect="1"/>
          </p:cNvPicPr>
          <p:nvPr/>
        </p:nvPicPr>
        <p:blipFill>
          <a:blip r:embed="rId3"/>
          <a:stretch>
            <a:fillRect/>
          </a:stretch>
        </p:blipFill>
        <p:spPr>
          <a:xfrm>
            <a:off x="1126490" y="4860290"/>
            <a:ext cx="6381750" cy="7626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fld>
            <a:endParaRPr lang="zh-CN" altLang="en-US" spc="90" dirty="0"/>
          </a:p>
        </p:txBody>
      </p:sp>
      <p:sp>
        <p:nvSpPr>
          <p:cNvPr id="3" name="文本框 2"/>
          <p:cNvSpPr txBox="1"/>
          <p:nvPr/>
        </p:nvSpPr>
        <p:spPr>
          <a:xfrm>
            <a:off x="412147" y="800100"/>
            <a:ext cx="3174365" cy="521970"/>
          </a:xfrm>
          <a:prstGeom prst="rect">
            <a:avLst/>
          </a:prstGeom>
          <a:noFill/>
        </p:spPr>
        <p:txBody>
          <a:bodyPr wrap="none" rtlCol="0">
            <a:spAutoFit/>
          </a:bodyPr>
          <a:lstStyle/>
          <a:p>
            <a:r>
              <a:rPr lang="en-US" altLang="zh-CN" sz="2800" dirty="0">
                <a:solidFill>
                  <a:schemeClr val="accent1"/>
                </a:solidFill>
                <a:latin typeface="+mj-ea"/>
                <a:ea typeface="+mj-ea"/>
              </a:rPr>
              <a:t>1.1</a:t>
            </a:r>
            <a:r>
              <a:rPr lang="zh-CN" altLang="en-US" sz="2800" dirty="0">
                <a:solidFill>
                  <a:schemeClr val="accent1"/>
                </a:solidFill>
                <a:latin typeface="+mj-ea"/>
                <a:ea typeface="+mj-ea"/>
              </a:rPr>
              <a:t>海洋捕食者</a:t>
            </a:r>
            <a:r>
              <a:rPr lang="zh-CN" altLang="en-US" sz="2800" dirty="0">
                <a:solidFill>
                  <a:schemeClr val="accent1"/>
                </a:solidFill>
                <a:latin typeface="+mj-ea"/>
                <a:ea typeface="+mj-ea"/>
              </a:rPr>
              <a:t>算法</a:t>
            </a:r>
            <a:endParaRPr lang="zh-CN" altLang="en-US" sz="2800" dirty="0">
              <a:solidFill>
                <a:schemeClr val="accent1"/>
              </a:solidFill>
              <a:latin typeface="+mj-ea"/>
              <a:ea typeface="+mj-ea"/>
            </a:endParaRPr>
          </a:p>
        </p:txBody>
      </p:sp>
      <p:sp>
        <p:nvSpPr>
          <p:cNvPr id="10" name="文本框 9"/>
          <p:cNvSpPr txBox="1"/>
          <p:nvPr/>
        </p:nvSpPr>
        <p:spPr>
          <a:xfrm>
            <a:off x="754066" y="1573738"/>
            <a:ext cx="1917065" cy="706755"/>
          </a:xfrm>
          <a:prstGeom prst="rect">
            <a:avLst/>
          </a:prstGeom>
          <a:noFill/>
        </p:spPr>
        <p:txBody>
          <a:bodyPr wrap="none" rtlCol="0">
            <a:spAutoFit/>
          </a:bodyPr>
          <a:lstStyle/>
          <a:p>
            <a:pPr algn="ctr"/>
            <a:r>
              <a:rPr lang="en-US" altLang="zh-CN" sz="2000" dirty="0">
                <a:solidFill>
                  <a:schemeClr val="accent1"/>
                </a:solidFill>
                <a:latin typeface="+mj-ea"/>
                <a:ea typeface="+mj-ea"/>
              </a:rPr>
              <a:t>1.</a:t>
            </a:r>
            <a:r>
              <a:rPr lang="zh-CN" altLang="en-US" sz="2000" dirty="0">
                <a:solidFill>
                  <a:schemeClr val="accent1"/>
                </a:solidFill>
                <a:latin typeface="+mj-ea"/>
                <a:ea typeface="+mj-ea"/>
              </a:rPr>
              <a:t>两个运动</a:t>
            </a:r>
            <a:r>
              <a:rPr lang="zh-CN" altLang="en-US" sz="2000" dirty="0">
                <a:solidFill>
                  <a:schemeClr val="accent1"/>
                </a:solidFill>
                <a:latin typeface="+mj-ea"/>
                <a:ea typeface="+mj-ea"/>
              </a:rPr>
              <a:t>模型</a:t>
            </a:r>
            <a:endParaRPr lang="zh-CN" altLang="en-US" sz="2000" dirty="0">
              <a:solidFill>
                <a:schemeClr val="accent1"/>
              </a:solidFill>
              <a:latin typeface="+mj-ea"/>
              <a:ea typeface="+mj-ea"/>
            </a:endParaRPr>
          </a:p>
          <a:p>
            <a:pPr algn="ctr"/>
            <a:endParaRPr lang="zh-CN" altLang="en-US" sz="2000" dirty="0">
              <a:solidFill>
                <a:schemeClr val="accent1"/>
              </a:solidFill>
              <a:latin typeface="+mj-ea"/>
              <a:ea typeface="+mj-ea"/>
            </a:endParaRPr>
          </a:p>
        </p:txBody>
      </p:sp>
      <p:pic>
        <p:nvPicPr>
          <p:cNvPr id="11" name="图片 10" descr="屏幕截图 2023-10-18 104002"/>
          <p:cNvPicPr>
            <a:picLocks noChangeAspect="1"/>
          </p:cNvPicPr>
          <p:nvPr/>
        </p:nvPicPr>
        <p:blipFill>
          <a:blip r:embed="rId1"/>
          <a:stretch>
            <a:fillRect/>
          </a:stretch>
        </p:blipFill>
        <p:spPr>
          <a:xfrm>
            <a:off x="1821180" y="1979930"/>
            <a:ext cx="7533005" cy="40341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fld>
            <a:endParaRPr lang="zh-CN" altLang="en-US" spc="90" dirty="0"/>
          </a:p>
        </p:txBody>
      </p:sp>
      <p:sp>
        <p:nvSpPr>
          <p:cNvPr id="10" name="文本框 9"/>
          <p:cNvSpPr txBox="1"/>
          <p:nvPr/>
        </p:nvSpPr>
        <p:spPr>
          <a:xfrm>
            <a:off x="754066" y="1215598"/>
            <a:ext cx="2171065" cy="398780"/>
          </a:xfrm>
          <a:prstGeom prst="rect">
            <a:avLst/>
          </a:prstGeom>
          <a:noFill/>
        </p:spPr>
        <p:txBody>
          <a:bodyPr wrap="none" rtlCol="0">
            <a:spAutoFit/>
          </a:bodyPr>
          <a:lstStyle/>
          <a:p>
            <a:pPr algn="ctr"/>
            <a:r>
              <a:rPr lang="en-US" altLang="zh-CN" sz="2000" dirty="0">
                <a:solidFill>
                  <a:schemeClr val="accent1"/>
                </a:solidFill>
                <a:latin typeface="+mj-ea"/>
                <a:ea typeface="+mj-ea"/>
              </a:rPr>
              <a:t>2.</a:t>
            </a:r>
            <a:r>
              <a:rPr lang="zh-CN" altLang="en-US" sz="2000" dirty="0">
                <a:solidFill>
                  <a:schemeClr val="accent1"/>
                </a:solidFill>
                <a:latin typeface="+mj-ea"/>
                <a:ea typeface="+mj-ea"/>
              </a:rPr>
              <a:t>捕食的三个</a:t>
            </a:r>
            <a:r>
              <a:rPr lang="zh-CN" altLang="en-US" sz="2000" dirty="0">
                <a:solidFill>
                  <a:schemeClr val="accent1"/>
                </a:solidFill>
                <a:latin typeface="+mj-ea"/>
                <a:ea typeface="+mj-ea"/>
              </a:rPr>
              <a:t>阶段</a:t>
            </a:r>
            <a:endParaRPr lang="zh-CN" altLang="en-US" sz="2000" dirty="0">
              <a:solidFill>
                <a:schemeClr val="accent1"/>
              </a:solidFill>
              <a:latin typeface="+mj-ea"/>
              <a:ea typeface="+mj-ea"/>
            </a:endParaRPr>
          </a:p>
        </p:txBody>
      </p:sp>
      <p:sp>
        <p:nvSpPr>
          <p:cNvPr id="9" name="文本框 8"/>
          <p:cNvSpPr txBox="1"/>
          <p:nvPr/>
        </p:nvSpPr>
        <p:spPr>
          <a:xfrm>
            <a:off x="1447055" y="1980045"/>
            <a:ext cx="9024844" cy="368300"/>
          </a:xfrm>
          <a:prstGeom prst="rect">
            <a:avLst/>
          </a:prstGeom>
          <a:noFill/>
        </p:spPr>
        <p:txBody>
          <a:bodyPr wrap="square" rtlCol="0">
            <a:spAutoFit/>
          </a:bodyPr>
          <a:lstStyle/>
          <a:p>
            <a:r>
              <a:rPr lang="zh-CN" altLang="en-US" dirty="0"/>
              <a:t>初始化精英个体矩阵和猎物</a:t>
            </a:r>
            <a:r>
              <a:rPr lang="zh-CN" altLang="en-US" dirty="0"/>
              <a:t>矩阵</a:t>
            </a:r>
            <a:endParaRPr lang="zh-CN" altLang="en-US" dirty="0"/>
          </a:p>
        </p:txBody>
      </p:sp>
      <p:pic>
        <p:nvPicPr>
          <p:cNvPr id="3" name="图片 2" descr="屏幕截图 2023-10-18 104320"/>
          <p:cNvPicPr>
            <a:picLocks noChangeAspect="1"/>
          </p:cNvPicPr>
          <p:nvPr/>
        </p:nvPicPr>
        <p:blipFill>
          <a:blip r:embed="rId1"/>
          <a:stretch>
            <a:fillRect/>
          </a:stretch>
        </p:blipFill>
        <p:spPr>
          <a:xfrm>
            <a:off x="1447165" y="2555875"/>
            <a:ext cx="3733165" cy="2323465"/>
          </a:xfrm>
          <a:prstGeom prst="rect">
            <a:avLst/>
          </a:prstGeom>
        </p:spPr>
      </p:pic>
      <p:pic>
        <p:nvPicPr>
          <p:cNvPr id="4" name="图片 3" descr="屏幕截图 2023-10-18 104324"/>
          <p:cNvPicPr>
            <a:picLocks noChangeAspect="1"/>
          </p:cNvPicPr>
          <p:nvPr/>
        </p:nvPicPr>
        <p:blipFill>
          <a:blip r:embed="rId2"/>
          <a:stretch>
            <a:fillRect/>
          </a:stretch>
        </p:blipFill>
        <p:spPr>
          <a:xfrm>
            <a:off x="6573520" y="2646045"/>
            <a:ext cx="3898265" cy="2323465"/>
          </a:xfrm>
          <a:prstGeom prst="rect">
            <a:avLst/>
          </a:prstGeom>
        </p:spPr>
      </p:pic>
      <p:sp>
        <p:nvSpPr>
          <p:cNvPr id="5" name="文本框 4"/>
          <p:cNvSpPr txBox="1"/>
          <p:nvPr/>
        </p:nvSpPr>
        <p:spPr>
          <a:xfrm>
            <a:off x="860425" y="4976495"/>
            <a:ext cx="5013960" cy="922020"/>
          </a:xfrm>
          <a:prstGeom prst="rect">
            <a:avLst/>
          </a:prstGeom>
          <a:noFill/>
        </p:spPr>
        <p:txBody>
          <a:bodyPr wrap="square" rtlCol="0">
            <a:spAutoFit/>
          </a:bodyPr>
          <a:p>
            <a:r>
              <a:rPr lang="zh-CN" altLang="en-US"/>
              <a:t>最适者解被指定为顶级捕食者，以构建一个矩阵，称为精英。该矩阵的阵列根据猎物的位置信息监督搜索和寻找猎物。</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fld>
            <a:endParaRPr lang="zh-CN" altLang="en-US" spc="90" dirty="0"/>
          </a:p>
        </p:txBody>
      </p:sp>
      <p:sp>
        <p:nvSpPr>
          <p:cNvPr id="10" name="文本框 9"/>
          <p:cNvSpPr txBox="1"/>
          <p:nvPr/>
        </p:nvSpPr>
        <p:spPr>
          <a:xfrm>
            <a:off x="754066" y="1215598"/>
            <a:ext cx="2171065" cy="398780"/>
          </a:xfrm>
          <a:prstGeom prst="rect">
            <a:avLst/>
          </a:prstGeom>
          <a:noFill/>
        </p:spPr>
        <p:txBody>
          <a:bodyPr wrap="none" rtlCol="0">
            <a:spAutoFit/>
          </a:bodyPr>
          <a:lstStyle/>
          <a:p>
            <a:pPr algn="ctr"/>
            <a:r>
              <a:rPr lang="en-US" altLang="zh-CN" sz="2000" dirty="0">
                <a:solidFill>
                  <a:schemeClr val="accent1"/>
                </a:solidFill>
                <a:latin typeface="+mj-ea"/>
                <a:ea typeface="+mj-ea"/>
              </a:rPr>
              <a:t>2.</a:t>
            </a:r>
            <a:r>
              <a:rPr lang="zh-CN" altLang="en-US" sz="2000" dirty="0">
                <a:solidFill>
                  <a:schemeClr val="accent1"/>
                </a:solidFill>
                <a:latin typeface="+mj-ea"/>
                <a:ea typeface="+mj-ea"/>
              </a:rPr>
              <a:t>捕食的三个</a:t>
            </a:r>
            <a:r>
              <a:rPr lang="zh-CN" altLang="en-US" sz="2000" dirty="0">
                <a:solidFill>
                  <a:schemeClr val="accent1"/>
                </a:solidFill>
                <a:latin typeface="+mj-ea"/>
                <a:ea typeface="+mj-ea"/>
              </a:rPr>
              <a:t>阶段</a:t>
            </a:r>
            <a:endParaRPr lang="zh-CN" altLang="en-US" sz="2000" dirty="0">
              <a:solidFill>
                <a:schemeClr val="accent1"/>
              </a:solidFill>
              <a:latin typeface="+mj-ea"/>
              <a:ea typeface="+mj-ea"/>
            </a:endParaRPr>
          </a:p>
        </p:txBody>
      </p:sp>
      <p:sp>
        <p:nvSpPr>
          <p:cNvPr id="9" name="文本框 8"/>
          <p:cNvSpPr txBox="1"/>
          <p:nvPr/>
        </p:nvSpPr>
        <p:spPr>
          <a:xfrm>
            <a:off x="1447055" y="2277860"/>
            <a:ext cx="9024844" cy="368300"/>
          </a:xfrm>
          <a:prstGeom prst="rect">
            <a:avLst/>
          </a:prstGeom>
          <a:noFill/>
        </p:spPr>
        <p:txBody>
          <a:bodyPr wrap="square" rtlCol="0">
            <a:spAutoFit/>
          </a:bodyPr>
          <a:lstStyle/>
          <a:p>
            <a:r>
              <a:rPr lang="en-US" dirty="0"/>
              <a:t>1.</a:t>
            </a:r>
            <a:r>
              <a:rPr lang="zh-CN" altLang="en-US" dirty="0"/>
              <a:t>高速度比（猎物速度远大于</a:t>
            </a:r>
            <a:r>
              <a:rPr lang="zh-CN" altLang="en-US" dirty="0"/>
              <a:t>捕食者）</a:t>
            </a:r>
            <a:endParaRPr lang="zh-CN" altLang="en-US" dirty="0"/>
          </a:p>
        </p:txBody>
      </p:sp>
      <p:pic>
        <p:nvPicPr>
          <p:cNvPr id="5" name="图片 4" descr="屏幕截图 2023-10-18 104820"/>
          <p:cNvPicPr>
            <a:picLocks noChangeAspect="1"/>
          </p:cNvPicPr>
          <p:nvPr/>
        </p:nvPicPr>
        <p:blipFill>
          <a:blip r:embed="rId1"/>
          <a:stretch>
            <a:fillRect/>
          </a:stretch>
        </p:blipFill>
        <p:spPr>
          <a:xfrm>
            <a:off x="1894205" y="3309620"/>
            <a:ext cx="6537960" cy="2035175"/>
          </a:xfrm>
          <a:prstGeom prst="rect">
            <a:avLst/>
          </a:prstGeom>
        </p:spPr>
      </p:pic>
      <p:sp>
        <p:nvSpPr>
          <p:cNvPr id="3" name="文本框 2"/>
          <p:cNvSpPr txBox="1"/>
          <p:nvPr/>
        </p:nvSpPr>
        <p:spPr>
          <a:xfrm>
            <a:off x="1778635" y="2744470"/>
            <a:ext cx="6805295" cy="368300"/>
          </a:xfrm>
          <a:prstGeom prst="rect">
            <a:avLst/>
          </a:prstGeom>
          <a:noFill/>
        </p:spPr>
        <p:txBody>
          <a:bodyPr wrap="square" rtlCol="0">
            <a:spAutoFit/>
          </a:bodyPr>
          <a:p>
            <a:r>
              <a:rPr lang="zh-CN" altLang="en-US"/>
              <a:t>捕食者保持不动，猎物进行布朗</a:t>
            </a:r>
            <a:r>
              <a:rPr lang="zh-CN" altLang="en-US"/>
              <a:t>运动</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fld>
            <a:endParaRPr lang="zh-CN" altLang="en-US" spc="90" dirty="0"/>
          </a:p>
        </p:txBody>
      </p:sp>
      <p:sp>
        <p:nvSpPr>
          <p:cNvPr id="10" name="文本框 9"/>
          <p:cNvSpPr txBox="1"/>
          <p:nvPr/>
        </p:nvSpPr>
        <p:spPr>
          <a:xfrm>
            <a:off x="754066" y="1215598"/>
            <a:ext cx="2171065" cy="398780"/>
          </a:xfrm>
          <a:prstGeom prst="rect">
            <a:avLst/>
          </a:prstGeom>
          <a:noFill/>
        </p:spPr>
        <p:txBody>
          <a:bodyPr wrap="none" rtlCol="0">
            <a:spAutoFit/>
          </a:bodyPr>
          <a:lstStyle/>
          <a:p>
            <a:pPr algn="ctr"/>
            <a:r>
              <a:rPr lang="en-US" altLang="zh-CN" sz="2000" dirty="0">
                <a:solidFill>
                  <a:schemeClr val="accent1"/>
                </a:solidFill>
                <a:latin typeface="+mj-ea"/>
                <a:ea typeface="+mj-ea"/>
              </a:rPr>
              <a:t>2.</a:t>
            </a:r>
            <a:r>
              <a:rPr lang="zh-CN" altLang="en-US" sz="2000" dirty="0">
                <a:solidFill>
                  <a:schemeClr val="accent1"/>
                </a:solidFill>
                <a:latin typeface="+mj-ea"/>
                <a:ea typeface="+mj-ea"/>
              </a:rPr>
              <a:t>捕食的三个</a:t>
            </a:r>
            <a:r>
              <a:rPr lang="zh-CN" altLang="en-US" sz="2000" dirty="0">
                <a:solidFill>
                  <a:schemeClr val="accent1"/>
                </a:solidFill>
                <a:latin typeface="+mj-ea"/>
                <a:ea typeface="+mj-ea"/>
              </a:rPr>
              <a:t>阶段</a:t>
            </a:r>
            <a:endParaRPr lang="zh-CN" altLang="en-US" sz="2000" dirty="0">
              <a:solidFill>
                <a:schemeClr val="accent1"/>
              </a:solidFill>
              <a:latin typeface="+mj-ea"/>
              <a:ea typeface="+mj-ea"/>
            </a:endParaRPr>
          </a:p>
        </p:txBody>
      </p:sp>
      <p:sp>
        <p:nvSpPr>
          <p:cNvPr id="9" name="文本框 8"/>
          <p:cNvSpPr txBox="1"/>
          <p:nvPr/>
        </p:nvSpPr>
        <p:spPr>
          <a:xfrm>
            <a:off x="1447055" y="2277860"/>
            <a:ext cx="9024844" cy="368300"/>
          </a:xfrm>
          <a:prstGeom prst="rect">
            <a:avLst/>
          </a:prstGeom>
          <a:noFill/>
        </p:spPr>
        <p:txBody>
          <a:bodyPr wrap="square" rtlCol="0">
            <a:spAutoFit/>
          </a:bodyPr>
          <a:lstStyle/>
          <a:p>
            <a:r>
              <a:rPr lang="en-US" dirty="0"/>
              <a:t>2.</a:t>
            </a:r>
            <a:r>
              <a:rPr lang="zh-CN" altLang="en-US" dirty="0"/>
              <a:t>等速度比（猎物速度和捕食者</a:t>
            </a:r>
            <a:r>
              <a:rPr lang="zh-CN" altLang="en-US" dirty="0"/>
              <a:t>一致）</a:t>
            </a:r>
            <a:endParaRPr lang="zh-CN" altLang="en-US" dirty="0"/>
          </a:p>
        </p:txBody>
      </p:sp>
      <p:pic>
        <p:nvPicPr>
          <p:cNvPr id="3" name="图片 2" descr="屏幕截图 2023-10-18 104930"/>
          <p:cNvPicPr>
            <a:picLocks noChangeAspect="1"/>
          </p:cNvPicPr>
          <p:nvPr/>
        </p:nvPicPr>
        <p:blipFill>
          <a:blip r:embed="rId1"/>
          <a:stretch>
            <a:fillRect/>
          </a:stretch>
        </p:blipFill>
        <p:spPr>
          <a:xfrm>
            <a:off x="1960245" y="3062605"/>
            <a:ext cx="5372735" cy="1111250"/>
          </a:xfrm>
          <a:prstGeom prst="rect">
            <a:avLst/>
          </a:prstGeom>
        </p:spPr>
      </p:pic>
      <p:pic>
        <p:nvPicPr>
          <p:cNvPr id="4" name="图片 3" descr="屏幕截图 2023-10-18 104936"/>
          <p:cNvPicPr>
            <a:picLocks noChangeAspect="1"/>
          </p:cNvPicPr>
          <p:nvPr/>
        </p:nvPicPr>
        <p:blipFill>
          <a:blip r:embed="rId2"/>
          <a:stretch>
            <a:fillRect/>
          </a:stretch>
        </p:blipFill>
        <p:spPr>
          <a:xfrm>
            <a:off x="1960245" y="4590415"/>
            <a:ext cx="5372735" cy="1076960"/>
          </a:xfrm>
          <a:prstGeom prst="rect">
            <a:avLst/>
          </a:prstGeom>
        </p:spPr>
      </p:pic>
      <p:sp>
        <p:nvSpPr>
          <p:cNvPr id="7" name="文本框 6"/>
          <p:cNvSpPr txBox="1"/>
          <p:nvPr/>
        </p:nvSpPr>
        <p:spPr>
          <a:xfrm>
            <a:off x="7877810" y="3348355"/>
            <a:ext cx="826770" cy="539750"/>
          </a:xfrm>
          <a:prstGeom prst="rect">
            <a:avLst/>
          </a:prstGeom>
          <a:noFill/>
        </p:spPr>
        <p:txBody>
          <a:bodyPr wrap="square" rtlCol="0">
            <a:noAutofit/>
          </a:bodyPr>
          <a:p>
            <a:r>
              <a:rPr lang="zh-CN" altLang="en-US"/>
              <a:t>开发</a:t>
            </a:r>
            <a:endParaRPr lang="zh-CN" altLang="en-US"/>
          </a:p>
        </p:txBody>
      </p:sp>
      <p:sp>
        <p:nvSpPr>
          <p:cNvPr id="8" name="文本框 7"/>
          <p:cNvSpPr txBox="1"/>
          <p:nvPr>
            <p:custDataLst>
              <p:tags r:id="rId3"/>
            </p:custDataLst>
          </p:nvPr>
        </p:nvSpPr>
        <p:spPr>
          <a:xfrm>
            <a:off x="7877810" y="4925695"/>
            <a:ext cx="826770" cy="539750"/>
          </a:xfrm>
          <a:prstGeom prst="rect">
            <a:avLst/>
          </a:prstGeom>
          <a:noFill/>
        </p:spPr>
        <p:txBody>
          <a:bodyPr wrap="square" rtlCol="0">
            <a:noAutofit/>
          </a:bodyPr>
          <a:p>
            <a:r>
              <a:rPr lang="zh-CN" altLang="en-US"/>
              <a:t>探索</a:t>
            </a:r>
            <a:endParaRPr lang="zh-CN" altLang="en-US"/>
          </a:p>
        </p:txBody>
      </p:sp>
      <p:sp>
        <p:nvSpPr>
          <p:cNvPr id="5" name="文本框 4"/>
          <p:cNvSpPr txBox="1"/>
          <p:nvPr/>
        </p:nvSpPr>
        <p:spPr>
          <a:xfrm>
            <a:off x="2113915" y="2670175"/>
            <a:ext cx="5004435" cy="368300"/>
          </a:xfrm>
          <a:prstGeom prst="rect">
            <a:avLst/>
          </a:prstGeom>
          <a:noFill/>
        </p:spPr>
        <p:txBody>
          <a:bodyPr wrap="square" rtlCol="0">
            <a:spAutoFit/>
          </a:bodyPr>
          <a:p>
            <a:r>
              <a:rPr lang="zh-CN" altLang="en-US"/>
              <a:t>猎物进行莱维运动，捕食者进行布朗</a:t>
            </a:r>
            <a:r>
              <a:rPr lang="zh-CN" altLang="en-US"/>
              <a:t>运动</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fld>
            <a:endParaRPr lang="zh-CN" altLang="en-US" spc="90" dirty="0"/>
          </a:p>
        </p:txBody>
      </p:sp>
      <p:sp>
        <p:nvSpPr>
          <p:cNvPr id="10" name="文本框 9"/>
          <p:cNvSpPr txBox="1"/>
          <p:nvPr/>
        </p:nvSpPr>
        <p:spPr>
          <a:xfrm>
            <a:off x="754066" y="1215598"/>
            <a:ext cx="2171065" cy="398780"/>
          </a:xfrm>
          <a:prstGeom prst="rect">
            <a:avLst/>
          </a:prstGeom>
          <a:noFill/>
        </p:spPr>
        <p:txBody>
          <a:bodyPr wrap="none" rtlCol="0">
            <a:spAutoFit/>
          </a:bodyPr>
          <a:lstStyle/>
          <a:p>
            <a:pPr algn="ctr"/>
            <a:r>
              <a:rPr lang="en-US" altLang="zh-CN" sz="2000" dirty="0">
                <a:solidFill>
                  <a:schemeClr val="accent1"/>
                </a:solidFill>
                <a:latin typeface="+mj-ea"/>
                <a:ea typeface="+mj-ea"/>
              </a:rPr>
              <a:t>2.</a:t>
            </a:r>
            <a:r>
              <a:rPr lang="zh-CN" altLang="en-US" sz="2000" dirty="0">
                <a:solidFill>
                  <a:schemeClr val="accent1"/>
                </a:solidFill>
                <a:latin typeface="+mj-ea"/>
                <a:ea typeface="+mj-ea"/>
              </a:rPr>
              <a:t>捕食的三个</a:t>
            </a:r>
            <a:r>
              <a:rPr lang="zh-CN" altLang="en-US" sz="2000" dirty="0">
                <a:solidFill>
                  <a:schemeClr val="accent1"/>
                </a:solidFill>
                <a:latin typeface="+mj-ea"/>
                <a:ea typeface="+mj-ea"/>
              </a:rPr>
              <a:t>阶段</a:t>
            </a:r>
            <a:endParaRPr lang="zh-CN" altLang="en-US" sz="2000" dirty="0">
              <a:solidFill>
                <a:schemeClr val="accent1"/>
              </a:solidFill>
              <a:latin typeface="+mj-ea"/>
              <a:ea typeface="+mj-ea"/>
            </a:endParaRPr>
          </a:p>
        </p:txBody>
      </p:sp>
      <p:sp>
        <p:nvSpPr>
          <p:cNvPr id="9" name="文本框 8"/>
          <p:cNvSpPr txBox="1"/>
          <p:nvPr/>
        </p:nvSpPr>
        <p:spPr>
          <a:xfrm>
            <a:off x="1447055" y="2277860"/>
            <a:ext cx="9024844" cy="368300"/>
          </a:xfrm>
          <a:prstGeom prst="rect">
            <a:avLst/>
          </a:prstGeom>
          <a:noFill/>
        </p:spPr>
        <p:txBody>
          <a:bodyPr wrap="square" rtlCol="0">
            <a:spAutoFit/>
          </a:bodyPr>
          <a:lstStyle/>
          <a:p>
            <a:r>
              <a:rPr lang="en-US" dirty="0"/>
              <a:t>3.</a:t>
            </a:r>
            <a:r>
              <a:rPr lang="zh-CN" altLang="en-US" dirty="0"/>
              <a:t>低速度比（猎物速度远</a:t>
            </a:r>
            <a:r>
              <a:rPr lang="zh-CN" altLang="en-US" dirty="0"/>
              <a:t>大于捕食者</a:t>
            </a:r>
            <a:r>
              <a:rPr lang="zh-CN" altLang="en-US" dirty="0"/>
              <a:t>）</a:t>
            </a:r>
            <a:endParaRPr lang="zh-CN" altLang="en-US" dirty="0"/>
          </a:p>
        </p:txBody>
      </p:sp>
      <p:pic>
        <p:nvPicPr>
          <p:cNvPr id="5" name="图片 4" descr="屏幕截图 2023-10-18 105329"/>
          <p:cNvPicPr>
            <a:picLocks noChangeAspect="1"/>
          </p:cNvPicPr>
          <p:nvPr/>
        </p:nvPicPr>
        <p:blipFill>
          <a:blip r:embed="rId1"/>
          <a:stretch>
            <a:fillRect/>
          </a:stretch>
        </p:blipFill>
        <p:spPr>
          <a:xfrm>
            <a:off x="2146935" y="3309620"/>
            <a:ext cx="6733540" cy="2104390"/>
          </a:xfrm>
          <a:prstGeom prst="rect">
            <a:avLst/>
          </a:prstGeom>
        </p:spPr>
      </p:pic>
      <p:sp>
        <p:nvSpPr>
          <p:cNvPr id="3" name="文本框 2"/>
          <p:cNvSpPr txBox="1"/>
          <p:nvPr/>
        </p:nvSpPr>
        <p:spPr>
          <a:xfrm>
            <a:off x="2343785" y="2726690"/>
            <a:ext cx="5145405" cy="368300"/>
          </a:xfrm>
          <a:prstGeom prst="rect">
            <a:avLst/>
          </a:prstGeom>
          <a:noFill/>
        </p:spPr>
        <p:txBody>
          <a:bodyPr wrap="square" rtlCol="0">
            <a:spAutoFit/>
          </a:bodyPr>
          <a:p>
            <a:r>
              <a:rPr lang="zh-CN" altLang="en-US"/>
              <a:t>捕食者进行莱维</a:t>
            </a:r>
            <a:r>
              <a:rPr lang="zh-CN" altLang="en-US"/>
              <a:t>运动</a:t>
            </a:r>
            <a:endParaRPr lang="zh-CN" altLang="en-US"/>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COMMONDATA" val="eyJoZGlkIjoiYzNkM2E4OGMzNzgyNGYzNzAzYThmNWI1ZmQ4NTNiYjIifQ=="/>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9B0D14"/>
      </a:accent1>
      <a:accent2>
        <a:srgbClr val="002060"/>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Microsoft YaHei Light"/>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1379</Words>
  <Application>WPS 演示</Application>
  <PresentationFormat>宽屏</PresentationFormat>
  <Paragraphs>134</Paragraphs>
  <Slides>21</Slides>
  <Notes>14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Arial</vt:lpstr>
      <vt:lpstr>宋体</vt:lpstr>
      <vt:lpstr>Wingdings</vt:lpstr>
      <vt:lpstr>Wingdings 3</vt:lpstr>
      <vt:lpstr>微软雅黑</vt:lpstr>
      <vt:lpstr>微软雅黑 Light</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舒磊</dc:creator>
  <cp:lastModifiedBy>吴一楠</cp:lastModifiedBy>
  <cp:revision>61</cp:revision>
  <dcterms:created xsi:type="dcterms:W3CDTF">2020-04-11T01:02:00Z</dcterms:created>
  <dcterms:modified xsi:type="dcterms:W3CDTF">2023-10-28T06:33:35Z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166EEA03B2D94EA5A1AAA6AAE928EE90_12</vt:lpwstr>
  </property>
  <property fmtid="{D5CDD505-2E9C-101B-9397-08002B2CF9AE}" pid="3" name="KSOProductBuildVer">
    <vt:lpwstr>2052-12.1.0.15712</vt:lpwstr>
  </property>
</Properties>
</file>